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85" r:id="rId11"/>
    <p:sldId id="264" r:id="rId12"/>
    <p:sldId id="278" r:id="rId13"/>
    <p:sldId id="270" r:id="rId14"/>
    <p:sldId id="271" r:id="rId15"/>
    <p:sldId id="272" r:id="rId16"/>
    <p:sldId id="265" r:id="rId17"/>
    <p:sldId id="273" r:id="rId18"/>
    <p:sldId id="277" r:id="rId19"/>
    <p:sldId id="289" r:id="rId20"/>
    <p:sldId id="268" r:id="rId21"/>
    <p:sldId id="274" r:id="rId22"/>
    <p:sldId id="283" r:id="rId23"/>
    <p:sldId id="286" r:id="rId24"/>
    <p:sldId id="279" r:id="rId25"/>
    <p:sldId id="281" r:id="rId26"/>
    <p:sldId id="288" r:id="rId27"/>
    <p:sldId id="280" r:id="rId28"/>
    <p:sldId id="275" r:id="rId29"/>
    <p:sldId id="287" r:id="rId30"/>
    <p:sldId id="266" r:id="rId31"/>
    <p:sldId id="2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05"/>
    <a:srgbClr val="EEB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52" autoAdjust="0"/>
  </p:normalViewPr>
  <p:slideViewPr>
    <p:cSldViewPr snapToGrid="0">
      <p:cViewPr varScale="1">
        <p:scale>
          <a:sx n="91" d="100"/>
          <a:sy n="91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500" b="1" dirty="0"/>
              <a:t>Class Engagement</a:t>
            </a:r>
          </a:p>
        </c:rich>
      </c:tx>
      <c:layout>
        <c:manualLayout>
          <c:xMode val="edge"/>
          <c:yMode val="edge"/>
          <c:x val="0.39586295937070043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Engagement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F3-439F-BC6B-B7E519359A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F3-439F-BC6B-B7E519359AB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BF3-439F-BC6B-B7E519359ABD}"/>
              </c:ext>
            </c:extLst>
          </c:dPt>
          <c:cat>
            <c:strRef>
              <c:f>Sheet1!$A$2:$A$4</c:f>
              <c:strCache>
                <c:ptCount val="3"/>
                <c:pt idx="0">
                  <c:v>Correct Loctions</c:v>
                </c:pt>
                <c:pt idx="1">
                  <c:v>Attentive</c:v>
                </c:pt>
                <c:pt idx="2">
                  <c:v>No Engagement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3-439F-BC6B-B7E519359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950279912878177"/>
          <c:y val="0.35581684572977079"/>
          <c:w val="0.29470872895487843"/>
          <c:h val="0.4752218580695215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/>
              <a:t>Engagement Index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Engagement Index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Perry</c:v>
                </c:pt>
                <c:pt idx="1">
                  <c:v>Larry</c:v>
                </c:pt>
                <c:pt idx="2">
                  <c:v>Jerry</c:v>
                </c:pt>
                <c:pt idx="3">
                  <c:v>Merry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8-4BA2-98E5-A78F62FD23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Perry</c:v>
                </c:pt>
                <c:pt idx="1">
                  <c:v>Larry</c:v>
                </c:pt>
                <c:pt idx="2">
                  <c:v>Jerry</c:v>
                </c:pt>
                <c:pt idx="3">
                  <c:v>Merry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C0E8-4BA2-98E5-A78F62FD23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Perry</c:v>
                </c:pt>
                <c:pt idx="1">
                  <c:v>Larry</c:v>
                </c:pt>
                <c:pt idx="2">
                  <c:v>Jerry</c:v>
                </c:pt>
                <c:pt idx="3">
                  <c:v>Merry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C0E8-4BA2-98E5-A78F62FD23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3"/>
        <c:overlap val="63"/>
        <c:axId val="670643160"/>
        <c:axId val="670650376"/>
      </c:barChart>
      <c:catAx>
        <c:axId val="670643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650376"/>
        <c:crosses val="autoZero"/>
        <c:auto val="1"/>
        <c:lblAlgn val="ctr"/>
        <c:lblOffset val="100"/>
        <c:noMultiLvlLbl val="0"/>
      </c:catAx>
      <c:valAx>
        <c:axId val="670650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643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C8694-1B85-4A14-95EE-93563A56CA59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0067E-8643-4048-8B52-18CD9F026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2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27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8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78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38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61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95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13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6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0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02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75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77878-A732-4477-B9C8-178AF92035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25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0067E-8643-4048-8B52-18CD9F0264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62A3-F460-45DD-9212-B68A56C92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F0B75-D856-4908-BB50-A1F2B24F1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7BD6-A8B4-4BB6-8E84-D274B288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74426-CF12-4E1B-A7EC-1074F1C2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861E1-84CC-436E-A707-5927798C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8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1C52-F83E-4887-A3E0-FDC90012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AE4F1-F73E-49F6-94D7-EA2FFC380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225B5-442D-4B91-8E7B-92332CA3F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1F401-A608-4E53-833C-FCAB4548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235BF-7888-41D1-9F2A-5B684DB0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6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EF9FE-4BC1-4F12-828B-370B2A0CE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02674-C9BF-4E4F-9179-CA0DAA912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A01AD-5D18-49CF-B110-AFCA1811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0BCC4-0DF0-4755-8CEF-51E1113B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E1D9E-8923-4E4E-A4BE-C226F4CE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78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A2BA-99BD-4DC1-B3A6-812E75CE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109C8-67ED-4FAE-98FB-622553BF8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772A5-AF15-435D-AEBA-FA8CE6B6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8FDC8-F500-459A-B981-B96F49EE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55BF0-2DEA-488F-A8A4-F03A3A060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5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8217-BA8B-4511-B48D-EF3C6BB7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CD66E-06CB-4437-8554-BE6EDAB91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3BFE9-962B-4B36-A797-7FF262A6A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23BE0-7B96-4070-812E-9CBD4F75C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C6D05-99C4-4DE1-87ED-6DFF73A2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88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6DAB-1B94-45B4-88AD-A6DACCA5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B9F7-D4D8-44F0-AE1C-ACA7EC65A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5292F-37E6-44D2-A656-1A66922E3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05176-B1FB-4323-8B32-CCBFAF9A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8EF1C-C038-4E4B-899E-F817094F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71C62-7241-4BE9-ABA4-EAD54149A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1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2485-3845-47EC-963E-482AB228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52CBA-CCE6-407C-9C4E-A003C61A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C199E-78D3-494C-A01E-BBD1F5CC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21EB8-2B58-4137-ADBA-364C44E30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040AD-8C40-4A8D-9816-C9BA07D73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1B2CBD-1C69-4CEF-89F2-A3FCB7EA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821DE8-CA66-4209-BC6B-214146FC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63B5EC-E8A0-4631-AA62-19F4AD3E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36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E288-4486-49D2-809A-4BEC9934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6ACB5-688B-4083-A476-48507C0C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FED0D-DF46-464B-8B00-D41676C6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92D97-B29B-4DE1-821F-9DCA5F2F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C9A38C-CDA1-4987-AE79-73B13C83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7A490-523C-4B50-B2AC-88DD052C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6D2AC-F360-411F-B498-AD828DE9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9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FB57-F80A-4771-A22E-5D25FBEA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C8BE1-35C4-4C9B-893A-5104EB23E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15BB3-689D-4F11-B9D2-D03A175A1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E0D2-F750-4454-A34F-0FCF3DF0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BD8F6-E981-4103-B106-F7E6FE7A2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7EAE9-D449-41E2-9335-94F08706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BD35-8676-4A60-B1C5-57EFB8AD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E8EB1-91D8-4AD6-9A38-A32113F90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393A8-3CC7-424B-A7D2-FA3532370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6CACB-5604-44B8-BDDE-4AE881C4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58EF3-2379-4BBA-8D32-CB30BEB2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9BB06-475B-4AC2-9932-F3809D9A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574B35-CAD3-42C9-BF90-3FD9FC9D2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AC2E0-2090-49ED-ACBC-19D10B98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110FA-F481-4233-87BF-5BB9FE052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F5D12-7B01-4E5B-B400-23C98ABD2ACF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BD9B0-1AC5-462F-84F0-AA735AE95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934D9-DBDE-4449-B72F-2459757A1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9A5F1-A597-4515-B58C-1F6CB850B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0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gif"/><Relationship Id="rId10" Type="http://schemas.openxmlformats.org/officeDocument/2006/relationships/image" Target="../media/image5.sv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7.sv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0.gif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gif"/><Relationship Id="rId10" Type="http://schemas.openxmlformats.org/officeDocument/2006/relationships/image" Target="../media/image5.sv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gif"/><Relationship Id="rId10" Type="http://schemas.openxmlformats.org/officeDocument/2006/relationships/image" Target="../media/image5.sv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95563C-7552-4EEE-88E0-657241B5BF8C}"/>
              </a:ext>
            </a:extLst>
          </p:cNvPr>
          <p:cNvSpPr/>
          <p:nvPr/>
        </p:nvSpPr>
        <p:spPr>
          <a:xfrm>
            <a:off x="564205" y="2758697"/>
            <a:ext cx="113910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Ensuring Inclusion Through Eye Movements-based Bidirectional Feedback in Classrooms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5F807-FF2A-4F31-A4BF-256F58BA324B}"/>
              </a:ext>
            </a:extLst>
          </p:cNvPr>
          <p:cNvSpPr/>
          <p:nvPr/>
        </p:nvSpPr>
        <p:spPr>
          <a:xfrm>
            <a:off x="0" y="0"/>
            <a:ext cx="12192000" cy="12645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challengepost-s3-challengepost.netdna-ssl.com/photos/production/challenge_photos/000/591/682/datas/full_width.jpg">
            <a:extLst>
              <a:ext uri="{FF2B5EF4-FFF2-40B4-BE49-F238E27FC236}">
                <a16:creationId xmlns:a16="http://schemas.microsoft.com/office/drawing/2014/main" id="{BDCFFC8B-B644-485E-AAB9-9624B4257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263055" cy="12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F3A5AE-B6E0-4FF1-9B76-B859133BB08B}"/>
              </a:ext>
            </a:extLst>
          </p:cNvPr>
          <p:cNvSpPr/>
          <p:nvPr/>
        </p:nvSpPr>
        <p:spPr>
          <a:xfrm>
            <a:off x="8881353" y="5910005"/>
            <a:ext cx="3202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Vijay Rajanna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36126-7E6D-40AA-A973-5C744B806F73}"/>
              </a:ext>
            </a:extLst>
          </p:cNvPr>
          <p:cNvSpPr/>
          <p:nvPr/>
        </p:nvSpPr>
        <p:spPr>
          <a:xfrm>
            <a:off x="108390" y="6156226"/>
            <a:ext cx="4809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learSans"/>
              </a:rPr>
              <a:t>Challenge #1: College of Engineering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10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C263D-D511-4885-AB7C-437D8271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6" y="2047031"/>
            <a:ext cx="114342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Are students looking at the screen at all?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Are they looking at correct locations on the screen?</a:t>
            </a:r>
          </a:p>
        </p:txBody>
      </p:sp>
    </p:spTree>
    <p:extLst>
      <p:ext uri="{BB962C8B-B14F-4D97-AF65-F5344CB8AC3E}">
        <p14:creationId xmlns:p14="http://schemas.microsoft.com/office/powerpoint/2010/main" val="370672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Solution 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8096F8A5-521B-4827-9660-52F0CFED4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3" y="2433306"/>
            <a:ext cx="5357120" cy="3392844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235FEAA-0F85-48A7-85D5-41D1485BE1FD}"/>
              </a:ext>
            </a:extLst>
          </p:cNvPr>
          <p:cNvSpPr/>
          <p:nvPr/>
        </p:nvSpPr>
        <p:spPr>
          <a:xfrm>
            <a:off x="663005" y="938953"/>
            <a:ext cx="981390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Using Eye Tracking to enable direct feedback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DBEE76-6798-4061-9C9A-7AE54F828C91}"/>
              </a:ext>
            </a:extLst>
          </p:cNvPr>
          <p:cNvGrpSpPr/>
          <p:nvPr/>
        </p:nvGrpSpPr>
        <p:grpSpPr>
          <a:xfrm>
            <a:off x="7550520" y="2190240"/>
            <a:ext cx="3269109" cy="4017636"/>
            <a:chOff x="693429" y="2495040"/>
            <a:chExt cx="3269109" cy="4017636"/>
          </a:xfrm>
        </p:grpSpPr>
        <p:sp>
          <p:nvSpPr>
            <p:cNvPr id="23" name="Right Arrow 7">
              <a:extLst>
                <a:ext uri="{FF2B5EF4-FFF2-40B4-BE49-F238E27FC236}">
                  <a16:creationId xmlns:a16="http://schemas.microsoft.com/office/drawing/2014/main" id="{4A662C02-F6BB-4F28-997D-297549B5F522}"/>
                </a:ext>
              </a:extLst>
            </p:cNvPr>
            <p:cNvSpPr/>
            <p:nvPr/>
          </p:nvSpPr>
          <p:spPr>
            <a:xfrm rot="3802662">
              <a:off x="994782" y="4134014"/>
              <a:ext cx="1795048" cy="253382"/>
            </a:xfrm>
            <a:custGeom>
              <a:avLst/>
              <a:gdLst>
                <a:gd name="connsiteX0" fmla="*/ 0 w 2731715"/>
                <a:gd name="connsiteY0" fmla="*/ 46529 h 186117"/>
                <a:gd name="connsiteX1" fmla="*/ 2531998 w 2731715"/>
                <a:gd name="connsiteY1" fmla="*/ 46529 h 186117"/>
                <a:gd name="connsiteX2" fmla="*/ 2531998 w 2731715"/>
                <a:gd name="connsiteY2" fmla="*/ 0 h 186117"/>
                <a:gd name="connsiteX3" fmla="*/ 2731715 w 2731715"/>
                <a:gd name="connsiteY3" fmla="*/ 93059 h 186117"/>
                <a:gd name="connsiteX4" fmla="*/ 2531998 w 2731715"/>
                <a:gd name="connsiteY4" fmla="*/ 186117 h 186117"/>
                <a:gd name="connsiteX5" fmla="*/ 2531998 w 2731715"/>
                <a:gd name="connsiteY5" fmla="*/ 139588 h 186117"/>
                <a:gd name="connsiteX6" fmla="*/ 0 w 2731715"/>
                <a:gd name="connsiteY6" fmla="*/ 139588 h 186117"/>
                <a:gd name="connsiteX7" fmla="*/ 0 w 2731715"/>
                <a:gd name="connsiteY7" fmla="*/ 46529 h 186117"/>
                <a:gd name="connsiteX0" fmla="*/ 113999 w 2731715"/>
                <a:gd name="connsiteY0" fmla="*/ 0 h 349274"/>
                <a:gd name="connsiteX1" fmla="*/ 2531998 w 2731715"/>
                <a:gd name="connsiteY1" fmla="*/ 209686 h 349274"/>
                <a:gd name="connsiteX2" fmla="*/ 2531998 w 2731715"/>
                <a:gd name="connsiteY2" fmla="*/ 163157 h 349274"/>
                <a:gd name="connsiteX3" fmla="*/ 2731715 w 2731715"/>
                <a:gd name="connsiteY3" fmla="*/ 256216 h 349274"/>
                <a:gd name="connsiteX4" fmla="*/ 2531998 w 2731715"/>
                <a:gd name="connsiteY4" fmla="*/ 349274 h 349274"/>
                <a:gd name="connsiteX5" fmla="*/ 2531998 w 2731715"/>
                <a:gd name="connsiteY5" fmla="*/ 302745 h 349274"/>
                <a:gd name="connsiteX6" fmla="*/ 0 w 2731715"/>
                <a:gd name="connsiteY6" fmla="*/ 302745 h 349274"/>
                <a:gd name="connsiteX7" fmla="*/ 113999 w 2731715"/>
                <a:gd name="connsiteY7" fmla="*/ 0 h 349274"/>
                <a:gd name="connsiteX0" fmla="*/ 206549 w 2824265"/>
                <a:gd name="connsiteY0" fmla="*/ 0 h 398663"/>
                <a:gd name="connsiteX1" fmla="*/ 2624548 w 2824265"/>
                <a:gd name="connsiteY1" fmla="*/ 209686 h 398663"/>
                <a:gd name="connsiteX2" fmla="*/ 2624548 w 2824265"/>
                <a:gd name="connsiteY2" fmla="*/ 163157 h 398663"/>
                <a:gd name="connsiteX3" fmla="*/ 2824265 w 2824265"/>
                <a:gd name="connsiteY3" fmla="*/ 256216 h 398663"/>
                <a:gd name="connsiteX4" fmla="*/ 2624548 w 2824265"/>
                <a:gd name="connsiteY4" fmla="*/ 349274 h 398663"/>
                <a:gd name="connsiteX5" fmla="*/ 2624548 w 2824265"/>
                <a:gd name="connsiteY5" fmla="*/ 302745 h 398663"/>
                <a:gd name="connsiteX6" fmla="*/ 0 w 2824265"/>
                <a:gd name="connsiteY6" fmla="*/ 398663 h 398663"/>
                <a:gd name="connsiteX7" fmla="*/ 206549 w 2824265"/>
                <a:gd name="connsiteY7" fmla="*/ 0 h 39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4265" h="398663">
                  <a:moveTo>
                    <a:pt x="206549" y="0"/>
                  </a:moveTo>
                  <a:lnTo>
                    <a:pt x="2624548" y="209686"/>
                  </a:lnTo>
                  <a:lnTo>
                    <a:pt x="2624548" y="163157"/>
                  </a:lnTo>
                  <a:lnTo>
                    <a:pt x="2824265" y="256216"/>
                  </a:lnTo>
                  <a:lnTo>
                    <a:pt x="2624548" y="349274"/>
                  </a:lnTo>
                  <a:lnTo>
                    <a:pt x="2624548" y="302745"/>
                  </a:lnTo>
                  <a:lnTo>
                    <a:pt x="0" y="398663"/>
                  </a:lnTo>
                  <a:lnTo>
                    <a:pt x="206549" y="0"/>
                  </a:lnTo>
                  <a:close/>
                </a:path>
              </a:pathLst>
            </a:custGeom>
            <a:solidFill>
              <a:srgbClr val="7EB0D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ight Arrow 7">
              <a:extLst>
                <a:ext uri="{FF2B5EF4-FFF2-40B4-BE49-F238E27FC236}">
                  <a16:creationId xmlns:a16="http://schemas.microsoft.com/office/drawing/2014/main" id="{D5F76E77-735F-4EA7-9B86-A5C103144427}"/>
                </a:ext>
              </a:extLst>
            </p:cNvPr>
            <p:cNvSpPr/>
            <p:nvPr/>
          </p:nvSpPr>
          <p:spPr>
            <a:xfrm rot="6816280" flipV="1">
              <a:off x="2061442" y="4126371"/>
              <a:ext cx="1795048" cy="266200"/>
            </a:xfrm>
            <a:custGeom>
              <a:avLst/>
              <a:gdLst>
                <a:gd name="connsiteX0" fmla="*/ 0 w 2731715"/>
                <a:gd name="connsiteY0" fmla="*/ 46529 h 186117"/>
                <a:gd name="connsiteX1" fmla="*/ 2531998 w 2731715"/>
                <a:gd name="connsiteY1" fmla="*/ 46529 h 186117"/>
                <a:gd name="connsiteX2" fmla="*/ 2531998 w 2731715"/>
                <a:gd name="connsiteY2" fmla="*/ 0 h 186117"/>
                <a:gd name="connsiteX3" fmla="*/ 2731715 w 2731715"/>
                <a:gd name="connsiteY3" fmla="*/ 93059 h 186117"/>
                <a:gd name="connsiteX4" fmla="*/ 2531998 w 2731715"/>
                <a:gd name="connsiteY4" fmla="*/ 186117 h 186117"/>
                <a:gd name="connsiteX5" fmla="*/ 2531998 w 2731715"/>
                <a:gd name="connsiteY5" fmla="*/ 139588 h 186117"/>
                <a:gd name="connsiteX6" fmla="*/ 0 w 2731715"/>
                <a:gd name="connsiteY6" fmla="*/ 139588 h 186117"/>
                <a:gd name="connsiteX7" fmla="*/ 0 w 2731715"/>
                <a:gd name="connsiteY7" fmla="*/ 46529 h 186117"/>
                <a:gd name="connsiteX0" fmla="*/ 113999 w 2731715"/>
                <a:gd name="connsiteY0" fmla="*/ 0 h 349274"/>
                <a:gd name="connsiteX1" fmla="*/ 2531998 w 2731715"/>
                <a:gd name="connsiteY1" fmla="*/ 209686 h 349274"/>
                <a:gd name="connsiteX2" fmla="*/ 2531998 w 2731715"/>
                <a:gd name="connsiteY2" fmla="*/ 163157 h 349274"/>
                <a:gd name="connsiteX3" fmla="*/ 2731715 w 2731715"/>
                <a:gd name="connsiteY3" fmla="*/ 256216 h 349274"/>
                <a:gd name="connsiteX4" fmla="*/ 2531998 w 2731715"/>
                <a:gd name="connsiteY4" fmla="*/ 349274 h 349274"/>
                <a:gd name="connsiteX5" fmla="*/ 2531998 w 2731715"/>
                <a:gd name="connsiteY5" fmla="*/ 302745 h 349274"/>
                <a:gd name="connsiteX6" fmla="*/ 0 w 2731715"/>
                <a:gd name="connsiteY6" fmla="*/ 302745 h 349274"/>
                <a:gd name="connsiteX7" fmla="*/ 113999 w 2731715"/>
                <a:gd name="connsiteY7" fmla="*/ 0 h 349274"/>
                <a:gd name="connsiteX0" fmla="*/ 206549 w 2824265"/>
                <a:gd name="connsiteY0" fmla="*/ 0 h 398663"/>
                <a:gd name="connsiteX1" fmla="*/ 2624548 w 2824265"/>
                <a:gd name="connsiteY1" fmla="*/ 209686 h 398663"/>
                <a:gd name="connsiteX2" fmla="*/ 2624548 w 2824265"/>
                <a:gd name="connsiteY2" fmla="*/ 163157 h 398663"/>
                <a:gd name="connsiteX3" fmla="*/ 2824265 w 2824265"/>
                <a:gd name="connsiteY3" fmla="*/ 256216 h 398663"/>
                <a:gd name="connsiteX4" fmla="*/ 2624548 w 2824265"/>
                <a:gd name="connsiteY4" fmla="*/ 349274 h 398663"/>
                <a:gd name="connsiteX5" fmla="*/ 2624548 w 2824265"/>
                <a:gd name="connsiteY5" fmla="*/ 302745 h 398663"/>
                <a:gd name="connsiteX6" fmla="*/ 0 w 2824265"/>
                <a:gd name="connsiteY6" fmla="*/ 398663 h 398663"/>
                <a:gd name="connsiteX7" fmla="*/ 206549 w 2824265"/>
                <a:gd name="connsiteY7" fmla="*/ 0 h 39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4265" h="398663">
                  <a:moveTo>
                    <a:pt x="206549" y="0"/>
                  </a:moveTo>
                  <a:lnTo>
                    <a:pt x="2624548" y="209686"/>
                  </a:lnTo>
                  <a:lnTo>
                    <a:pt x="2624548" y="163157"/>
                  </a:lnTo>
                  <a:lnTo>
                    <a:pt x="2824265" y="256216"/>
                  </a:lnTo>
                  <a:lnTo>
                    <a:pt x="2624548" y="349274"/>
                  </a:lnTo>
                  <a:lnTo>
                    <a:pt x="2624548" y="302745"/>
                  </a:lnTo>
                  <a:lnTo>
                    <a:pt x="0" y="398663"/>
                  </a:lnTo>
                  <a:lnTo>
                    <a:pt x="206549" y="0"/>
                  </a:lnTo>
                  <a:close/>
                </a:path>
              </a:pathLst>
            </a:custGeom>
            <a:solidFill>
              <a:srgbClr val="7EB0D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173376-D91B-413D-A379-8307AAC9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9" y="2495040"/>
              <a:ext cx="3269109" cy="980733"/>
            </a:xfrm>
            <a:prstGeom prst="rect">
              <a:avLst/>
            </a:prstGeom>
          </p:spPr>
        </p:pic>
        <p:pic>
          <p:nvPicPr>
            <p:cNvPr id="29" name="Picture 4" descr="Two-stroke engine cycle.">
              <a:extLst>
                <a:ext uri="{FF2B5EF4-FFF2-40B4-BE49-F238E27FC236}">
                  <a16:creationId xmlns:a16="http://schemas.microsoft.com/office/drawing/2014/main" id="{86D8625E-690C-4F34-AFA6-EB92C52CA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009" y="5135196"/>
              <a:ext cx="1933488" cy="137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2A32C2A-EA71-4AF9-92B1-D81999012054}"/>
                </a:ext>
              </a:extLst>
            </p:cNvPr>
            <p:cNvSpPr/>
            <p:nvPr/>
          </p:nvSpPr>
          <p:spPr>
            <a:xfrm>
              <a:off x="1892306" y="5721079"/>
              <a:ext cx="205714" cy="2057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32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C263D-D511-4885-AB7C-437D8271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37" y="1123989"/>
            <a:ext cx="1123012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Case 1: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The professor sees students' eye movements</a:t>
            </a:r>
          </a:p>
        </p:txBody>
      </p:sp>
    </p:spTree>
    <p:extLst>
      <p:ext uri="{BB962C8B-B14F-4D97-AF65-F5344CB8AC3E}">
        <p14:creationId xmlns:p14="http://schemas.microsoft.com/office/powerpoint/2010/main" val="949786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-stroke">
            <a:extLst>
              <a:ext uri="{FF2B5EF4-FFF2-40B4-BE49-F238E27FC236}">
                <a16:creationId xmlns:a16="http://schemas.microsoft.com/office/drawing/2014/main" id="{2CAB9518-E76B-4047-94D8-5E8C3CB2E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1642" y="252919"/>
            <a:ext cx="10328716" cy="635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2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IM">
            <a:hlinkClick r:id="" action="ppaction://media"/>
            <a:extLst>
              <a:ext uri="{FF2B5EF4-FFF2-40B4-BE49-F238E27FC236}">
                <a16:creationId xmlns:a16="http://schemas.microsoft.com/office/drawing/2014/main" id="{F5321EA7-D620-4A9C-92E7-96E60F4D6E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4000" contrast="2000"/>
          </a:blip>
          <a:stretch>
            <a:fillRect/>
          </a:stretch>
        </p:blipFill>
        <p:spPr>
          <a:xfrm>
            <a:off x="0" y="3392"/>
            <a:ext cx="12191999" cy="6857844"/>
          </a:xfrm>
        </p:spPr>
      </p:pic>
    </p:spTree>
    <p:extLst>
      <p:ext uri="{BB962C8B-B14F-4D97-AF65-F5344CB8AC3E}">
        <p14:creationId xmlns:p14="http://schemas.microsoft.com/office/powerpoint/2010/main" val="234055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rson_1">
            <a:hlinkClick r:id="" action="ppaction://media"/>
            <a:extLst>
              <a:ext uri="{FF2B5EF4-FFF2-40B4-BE49-F238E27FC236}">
                <a16:creationId xmlns:a16="http://schemas.microsoft.com/office/drawing/2014/main" id="{8E7CE46D-0EB1-455D-92A5-BC6316ED2F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0"/>
            <a:ext cx="11002617" cy="6863490"/>
          </a:xfrm>
        </p:spPr>
      </p:pic>
    </p:spTree>
    <p:extLst>
      <p:ext uri="{BB962C8B-B14F-4D97-AF65-F5344CB8AC3E}">
        <p14:creationId xmlns:p14="http://schemas.microsoft.com/office/powerpoint/2010/main" val="366334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How does it work?</a:t>
            </a:r>
          </a:p>
        </p:txBody>
      </p:sp>
      <p:sp>
        <p:nvSpPr>
          <p:cNvPr id="64" name="Right Arrow 6">
            <a:extLst>
              <a:ext uri="{FF2B5EF4-FFF2-40B4-BE49-F238E27FC236}">
                <a16:creationId xmlns:a16="http://schemas.microsoft.com/office/drawing/2014/main" id="{2B75C41A-2C31-4962-BB78-2CCA89D37885}"/>
              </a:ext>
            </a:extLst>
          </p:cNvPr>
          <p:cNvSpPr/>
          <p:nvPr/>
        </p:nvSpPr>
        <p:spPr>
          <a:xfrm rot="19290346">
            <a:off x="7434676" y="2442281"/>
            <a:ext cx="1034327" cy="19350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Graphic 23" descr="Television">
            <a:extLst>
              <a:ext uri="{FF2B5EF4-FFF2-40B4-BE49-F238E27FC236}">
                <a16:creationId xmlns:a16="http://schemas.microsoft.com/office/drawing/2014/main" id="{53437F9B-227D-4CD7-8DE7-7D42BB919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6604" y="2898359"/>
            <a:ext cx="1505059" cy="1570098"/>
          </a:xfrm>
          <a:prstGeom prst="rect">
            <a:avLst/>
          </a:prstGeom>
        </p:spPr>
      </p:pic>
      <p:pic>
        <p:nvPicPr>
          <p:cNvPr id="66" name="Graphic 28" descr="Television">
            <a:extLst>
              <a:ext uri="{FF2B5EF4-FFF2-40B4-BE49-F238E27FC236}">
                <a16:creationId xmlns:a16="http://schemas.microsoft.com/office/drawing/2014/main" id="{96138092-628E-4EFB-A0A3-A85EF8626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1046" y="790941"/>
            <a:ext cx="2099118" cy="2087564"/>
          </a:xfrm>
          <a:prstGeom prst="rect">
            <a:avLst/>
          </a:prstGeom>
        </p:spPr>
      </p:pic>
      <p:sp>
        <p:nvSpPr>
          <p:cNvPr id="72" name="Right Arrow 55">
            <a:extLst>
              <a:ext uri="{FF2B5EF4-FFF2-40B4-BE49-F238E27FC236}">
                <a16:creationId xmlns:a16="http://schemas.microsoft.com/office/drawing/2014/main" id="{E0419C65-AB09-4874-B33B-CBAE23DA2094}"/>
              </a:ext>
            </a:extLst>
          </p:cNvPr>
          <p:cNvSpPr/>
          <p:nvPr/>
        </p:nvSpPr>
        <p:spPr>
          <a:xfrm rot="1446414">
            <a:off x="7705929" y="4940909"/>
            <a:ext cx="835209" cy="20466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4" descr="Two-stroke engine cycle.">
            <a:extLst>
              <a:ext uri="{FF2B5EF4-FFF2-40B4-BE49-F238E27FC236}">
                <a16:creationId xmlns:a16="http://schemas.microsoft.com/office/drawing/2014/main" id="{8C9338F7-C0AE-4B49-BB43-77AEB9CE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20" y="3227802"/>
            <a:ext cx="929726" cy="69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Two-stroke engine cycle.">
            <a:extLst>
              <a:ext uri="{FF2B5EF4-FFF2-40B4-BE49-F238E27FC236}">
                <a16:creationId xmlns:a16="http://schemas.microsoft.com/office/drawing/2014/main" id="{EA7F7F63-3F11-4199-8F97-6E7B51334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696" y="1275202"/>
            <a:ext cx="1424223" cy="9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eyex tracker">
            <a:extLst>
              <a:ext uri="{FF2B5EF4-FFF2-40B4-BE49-F238E27FC236}">
                <a16:creationId xmlns:a16="http://schemas.microsoft.com/office/drawing/2014/main" id="{21B93D2A-B96E-401E-98F5-E09D772DD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31" y="2677938"/>
            <a:ext cx="2139214" cy="2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3D4AC3-B89F-4209-AD29-EAE695D4FFA6}"/>
              </a:ext>
            </a:extLst>
          </p:cNvPr>
          <p:cNvCxnSpPr>
            <a:cxnSpLocks/>
          </p:cNvCxnSpPr>
          <p:nvPr/>
        </p:nvCxnSpPr>
        <p:spPr>
          <a:xfrm flipH="1" flipV="1">
            <a:off x="9347200" y="1696721"/>
            <a:ext cx="283764" cy="131409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4" descr="User">
            <a:extLst>
              <a:ext uri="{FF2B5EF4-FFF2-40B4-BE49-F238E27FC236}">
                <a16:creationId xmlns:a16="http://schemas.microsoft.com/office/drawing/2014/main" id="{236BCBD8-688E-4D06-B635-0BCF5DA17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85356" y="2756999"/>
            <a:ext cx="994964" cy="1037958"/>
          </a:xfrm>
          <a:prstGeom prst="rect">
            <a:avLst/>
          </a:prstGeom>
        </p:spPr>
      </p:pic>
      <p:pic>
        <p:nvPicPr>
          <p:cNvPr id="25" name="Graphic 28" descr="Television">
            <a:extLst>
              <a:ext uri="{FF2B5EF4-FFF2-40B4-BE49-F238E27FC236}">
                <a16:creationId xmlns:a16="http://schemas.microsoft.com/office/drawing/2014/main" id="{1AED3E65-7995-4928-97EF-26AB76E32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890" y="3794957"/>
            <a:ext cx="2099118" cy="2087564"/>
          </a:xfrm>
          <a:prstGeom prst="rect">
            <a:avLst/>
          </a:prstGeom>
        </p:spPr>
      </p:pic>
      <p:pic>
        <p:nvPicPr>
          <p:cNvPr id="26" name="Picture 4" descr="Two-stroke engine cycle.">
            <a:extLst>
              <a:ext uri="{FF2B5EF4-FFF2-40B4-BE49-F238E27FC236}">
                <a16:creationId xmlns:a16="http://schemas.microsoft.com/office/drawing/2014/main" id="{78D79725-997F-4300-9B8A-D372B394E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540" y="4279218"/>
            <a:ext cx="1424223" cy="9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eyex tracker">
            <a:extLst>
              <a:ext uri="{FF2B5EF4-FFF2-40B4-BE49-F238E27FC236}">
                <a16:creationId xmlns:a16="http://schemas.microsoft.com/office/drawing/2014/main" id="{452EF685-E16E-41E2-A518-4D03AE61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75" y="5681954"/>
            <a:ext cx="2139214" cy="2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684C28-AD14-457B-8AD4-1F301EA985A1}"/>
              </a:ext>
            </a:extLst>
          </p:cNvPr>
          <p:cNvCxnSpPr>
            <a:cxnSpLocks/>
          </p:cNvCxnSpPr>
          <p:nvPr/>
        </p:nvCxnSpPr>
        <p:spPr>
          <a:xfrm flipH="1" flipV="1">
            <a:off x="9489082" y="4743410"/>
            <a:ext cx="303726" cy="127142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4" descr="User">
            <a:extLst>
              <a:ext uri="{FF2B5EF4-FFF2-40B4-BE49-F238E27FC236}">
                <a16:creationId xmlns:a16="http://schemas.microsoft.com/office/drawing/2014/main" id="{68ED6EF7-ADF4-4F9C-9CBA-A724703FC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7200" y="5761015"/>
            <a:ext cx="994964" cy="1037958"/>
          </a:xfrm>
          <a:prstGeom prst="rect">
            <a:avLst/>
          </a:prstGeom>
        </p:spPr>
      </p:pic>
      <p:sp>
        <p:nvSpPr>
          <p:cNvPr id="31" name="TextBox 59">
            <a:extLst>
              <a:ext uri="{FF2B5EF4-FFF2-40B4-BE49-F238E27FC236}">
                <a16:creationId xmlns:a16="http://schemas.microsoft.com/office/drawing/2014/main" id="{79EA7B77-E6FC-4EEB-94B9-A846FC8ECCAC}"/>
              </a:ext>
            </a:extLst>
          </p:cNvPr>
          <p:cNvSpPr txBox="1"/>
          <p:nvPr/>
        </p:nvSpPr>
        <p:spPr>
          <a:xfrm>
            <a:off x="10032115" y="3324539"/>
            <a:ext cx="795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Larry</a:t>
            </a: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A86302FF-FFF2-4F10-A976-F69AEFB7D193}"/>
              </a:ext>
            </a:extLst>
          </p:cNvPr>
          <p:cNvSpPr txBox="1"/>
          <p:nvPr/>
        </p:nvSpPr>
        <p:spPr>
          <a:xfrm>
            <a:off x="10212385" y="6279994"/>
            <a:ext cx="994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Perry</a:t>
            </a:r>
          </a:p>
        </p:txBody>
      </p:sp>
      <p:pic>
        <p:nvPicPr>
          <p:cNvPr id="33" name="Graphic 23" descr="Television">
            <a:extLst>
              <a:ext uri="{FF2B5EF4-FFF2-40B4-BE49-F238E27FC236}">
                <a16:creationId xmlns:a16="http://schemas.microsoft.com/office/drawing/2014/main" id="{08A06A56-4BA5-4B4B-B442-F5549A8D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10" y="743854"/>
            <a:ext cx="4789610" cy="4518863"/>
          </a:xfrm>
          <a:prstGeom prst="rect">
            <a:avLst/>
          </a:prstGeom>
        </p:spPr>
      </p:pic>
      <p:pic>
        <p:nvPicPr>
          <p:cNvPr id="34" name="Picture 4" descr="Two-stroke engine cycle.">
            <a:extLst>
              <a:ext uri="{FF2B5EF4-FFF2-40B4-BE49-F238E27FC236}">
                <a16:creationId xmlns:a16="http://schemas.microsoft.com/office/drawing/2014/main" id="{E051C634-EFBA-4323-A0B4-59F0B8B6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30" y="1738531"/>
            <a:ext cx="2958702" cy="19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B919B1C4-1143-4507-AF70-064AFC0322FB}"/>
              </a:ext>
            </a:extLst>
          </p:cNvPr>
          <p:cNvSpPr/>
          <p:nvPr/>
        </p:nvSpPr>
        <p:spPr>
          <a:xfrm>
            <a:off x="1483943" y="2329301"/>
            <a:ext cx="438492" cy="4384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A323CE-B940-4A1B-AF7C-F9B95A8EDB66}"/>
              </a:ext>
            </a:extLst>
          </p:cNvPr>
          <p:cNvSpPr/>
          <p:nvPr/>
        </p:nvSpPr>
        <p:spPr>
          <a:xfrm>
            <a:off x="1424754" y="2037795"/>
            <a:ext cx="438492" cy="4384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B0F0"/>
              </a:solidFill>
            </a:endParaRPr>
          </a:p>
        </p:txBody>
      </p:sp>
      <p:pic>
        <p:nvPicPr>
          <p:cNvPr id="38" name="Graphic 2" descr="Man">
            <a:extLst>
              <a:ext uri="{FF2B5EF4-FFF2-40B4-BE49-F238E27FC236}">
                <a16:creationId xmlns:a16="http://schemas.microsoft.com/office/drawing/2014/main" id="{7AA733C0-DF91-44E0-8891-81048BF50C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2287" y="3517577"/>
            <a:ext cx="2560646" cy="2560646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EC6B0482-2010-47C0-B5E0-D94495EC94B5}"/>
              </a:ext>
            </a:extLst>
          </p:cNvPr>
          <p:cNvSpPr/>
          <p:nvPr/>
        </p:nvSpPr>
        <p:spPr>
          <a:xfrm>
            <a:off x="384610" y="4722437"/>
            <a:ext cx="43891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Students in sync with the instructor</a:t>
            </a: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DC8B7D8E-A780-4BE5-B6CC-C6DE073DD492}"/>
              </a:ext>
            </a:extLst>
          </p:cNvPr>
          <p:cNvSpPr txBox="1"/>
          <p:nvPr/>
        </p:nvSpPr>
        <p:spPr>
          <a:xfrm>
            <a:off x="6675503" y="4232588"/>
            <a:ext cx="12894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Projector</a:t>
            </a: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63532A1-5FF5-489D-812F-ED318CC44AA4}"/>
              </a:ext>
            </a:extLst>
          </p:cNvPr>
          <p:cNvSpPr txBox="1"/>
          <p:nvPr/>
        </p:nvSpPr>
        <p:spPr>
          <a:xfrm>
            <a:off x="384610" y="779071"/>
            <a:ext cx="4138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Professor’s Computer</a:t>
            </a: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09055851-7E11-4C56-A69E-7E117EF6F778}"/>
              </a:ext>
            </a:extLst>
          </p:cNvPr>
          <p:cNvSpPr txBox="1"/>
          <p:nvPr/>
        </p:nvSpPr>
        <p:spPr>
          <a:xfrm>
            <a:off x="10752445" y="2353766"/>
            <a:ext cx="1305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Eye tracker</a:t>
            </a:r>
          </a:p>
        </p:txBody>
      </p:sp>
      <p:sp>
        <p:nvSpPr>
          <p:cNvPr id="41" name="TextBox 59">
            <a:extLst>
              <a:ext uri="{FF2B5EF4-FFF2-40B4-BE49-F238E27FC236}">
                <a16:creationId xmlns:a16="http://schemas.microsoft.com/office/drawing/2014/main" id="{A028725B-9E55-43CF-A23D-49CB32E339B9}"/>
              </a:ext>
            </a:extLst>
          </p:cNvPr>
          <p:cNvSpPr txBox="1"/>
          <p:nvPr/>
        </p:nvSpPr>
        <p:spPr>
          <a:xfrm>
            <a:off x="10935443" y="5376294"/>
            <a:ext cx="1305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Eye tracker</a:t>
            </a:r>
          </a:p>
        </p:txBody>
      </p:sp>
    </p:spTree>
    <p:extLst>
      <p:ext uri="{BB962C8B-B14F-4D97-AF65-F5344CB8AC3E}">
        <p14:creationId xmlns:p14="http://schemas.microsoft.com/office/powerpoint/2010/main" val="2914286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rson_2">
            <a:hlinkClick r:id="" action="ppaction://media"/>
            <a:extLst>
              <a:ext uri="{FF2B5EF4-FFF2-40B4-BE49-F238E27FC236}">
                <a16:creationId xmlns:a16="http://schemas.microsoft.com/office/drawing/2014/main" id="{4EB498FC-BC30-4ECE-AE22-DBE9DA4500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" t="2174" r="1684" b="-3043"/>
          <a:stretch/>
        </p:blipFill>
        <p:spPr>
          <a:xfrm>
            <a:off x="579782" y="0"/>
            <a:ext cx="11032435" cy="7060758"/>
          </a:xfrm>
        </p:spPr>
      </p:pic>
    </p:spTree>
    <p:extLst>
      <p:ext uri="{BB962C8B-B14F-4D97-AF65-F5344CB8AC3E}">
        <p14:creationId xmlns:p14="http://schemas.microsoft.com/office/powerpoint/2010/main" val="407427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2-stroke">
            <a:extLst>
              <a:ext uri="{FF2B5EF4-FFF2-40B4-BE49-F238E27FC236}">
                <a16:creationId xmlns:a16="http://schemas.microsoft.com/office/drawing/2014/main" id="{76D0BBD1-3239-42A2-9EB7-4F5344DE1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880" y="189106"/>
            <a:ext cx="10536240" cy="64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D03BA82-FFB5-43FF-BD0B-DE8054E6924A}"/>
              </a:ext>
            </a:extLst>
          </p:cNvPr>
          <p:cNvSpPr/>
          <p:nvPr/>
        </p:nvSpPr>
        <p:spPr>
          <a:xfrm>
            <a:off x="1280160" y="634701"/>
            <a:ext cx="516367" cy="5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3A6982-DD55-4F1A-B5EB-517DB84DEC8D}"/>
              </a:ext>
            </a:extLst>
          </p:cNvPr>
          <p:cNvSpPr/>
          <p:nvPr/>
        </p:nvSpPr>
        <p:spPr>
          <a:xfrm>
            <a:off x="9743661" y="5883966"/>
            <a:ext cx="521208" cy="5212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E36F7B-2C3F-4018-AA25-4323284B15F8}"/>
              </a:ext>
            </a:extLst>
          </p:cNvPr>
          <p:cNvSpPr/>
          <p:nvPr/>
        </p:nvSpPr>
        <p:spPr>
          <a:xfrm>
            <a:off x="5233481" y="5758774"/>
            <a:ext cx="521208" cy="52120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0787 C 0.00065 0.00787 0.00742 0.00972 0.00873 0.01088 C 0.01003 0.01204 0.01094 0.01435 0.01224 0.01574 C 0.01719 0.0206 0.01537 0.01713 0.0194 0.02037 C 0.02761 0.02685 0.02162 0.02361 0.02813 0.02662 C 0.03776 0.03681 0.028 0.02755 0.03607 0.03287 C 0.03737 0.0338 0.03841 0.03519 0.03959 0.03611 C 0.0405 0.03658 0.04141 0.03704 0.04232 0.0375 C 0.04518 0.0426 0.04297 0.03982 0.04753 0.04236 C 0.04935 0.04329 0.05287 0.04537 0.05287 0.04537 C 0.05378 0.04653 0.05456 0.04792 0.05547 0.04861 C 0.05781 0.05 0.06029 0.0507 0.06263 0.05162 C 0.0638 0.05232 0.06498 0.05232 0.06615 0.05324 C 0.06732 0.0544 0.06836 0.05556 0.06966 0.05648 C 0.07084 0.05718 0.07201 0.05741 0.07318 0.05787 C 0.07318 0.05787 0.07982 0.06181 0.08112 0.06273 L 0.08646 0.06574 C 0.09076 0.06968 0.08867 0.06829 0.09258 0.0706 C 0.0961 0.07662 0.09245 0.07107 0.09701 0.07523 C 0.09792 0.07616 0.0987 0.07755 0.09961 0.07847 C 0.10052 0.07917 0.10143 0.07917 0.10235 0.07986 C 0.10326 0.08079 0.10404 0.08218 0.10495 0.0831 C 0.10716 0.08519 0.11068 0.08542 0.11289 0.08611 C 0.11406 0.08658 0.11524 0.08727 0.11641 0.08773 C 0.11641 0.08773 0.12305 0.09167 0.12435 0.0926 C 0.12526 0.09306 0.12604 0.09375 0.12696 0.09398 C 0.13138 0.09607 0.12943 0.09491 0.13321 0.09722 C 0.13373 0.09815 0.13412 0.09977 0.1349 0.10023 C 0.13724 0.10185 0.13972 0.10209 0.14206 0.10347 C 0.14284 0.10394 0.14375 0.1044 0.14466 0.1051 C 0.14557 0.10579 0.14636 0.10741 0.14727 0.1081 C 0.14844 0.10903 0.14961 0.10903 0.15078 0.10972 C 0.15156 0.11019 0.15794 0.11435 0.15964 0.11435 C 0.16992 0.11528 0.18021 0.11551 0.1905 0.11597 C 0.19167 0.11644 0.19284 0.1169 0.19401 0.1176 C 0.19492 0.11806 0.19584 0.11875 0.19675 0.11922 C 0.19844 0.11991 0.20026 0.12014 0.20196 0.12084 C 0.20287 0.12014 0.20404 0.1206 0.20469 0.11922 C 0.20573 0.11644 0.20599 0.11297 0.20638 0.10972 C 0.20755 0.10185 0.2069 0.10556 0.20821 0.09885 C 0.20729 0.09722 0.20651 0.09537 0.20547 0.09398 C 0.20443 0.0926 0.20313 0.09213 0.20196 0.09097 C 0.19154 0.08079 0.20026 0.08773 0.1905 0.08148 C 0.18581 0.07847 0.18594 0.07778 0.18086 0.07523 C 0.17943 0.07454 0.17787 0.07431 0.17643 0.07361 C 0.16992 0.07107 0.17578 0.07361 0.1694 0.06898 C 0.16758 0.06783 0.16406 0.06574 0.16406 0.06574 C 0.16966 0.06528 0.17526 0.06551 0.18086 0.06435 C 0.1819 0.06389 0.18281 0.0625 0.18347 0.06111 C 0.18399 0.05972 0.18386 0.05787 0.18438 0.05648 C 0.18503 0.05463 0.18607 0.05324 0.18698 0.05162 C 0.18789 0.05278 0.18867 0.05394 0.18959 0.05486 C 0.1905 0.05556 0.19154 0.05556 0.19232 0.05648 C 0.19336 0.05764 0.19401 0.05972 0.19492 0.06111 C 0.20156 0.07107 0.19427 0.05834 0.19935 0.06736 C 0.20586 0.05579 0.19571 0.07292 0.20378 0.06273 C 0.20508 0.06088 0.20729 0.05648 0.20729 0.05648 C 0.20794 0.05672 0.2125 0.05857 0.21341 0.05949 C 0.21419 0.06042 0.21459 0.06181 0.21524 0.06273 C 0.21693 0.06505 0.21901 0.06621 0.22057 0.06898 C 0.22305 0.07338 0.22162 0.0713 0.225 0.07523 C 0.22917 0.0676 0.22396 0.07732 0.22852 0.06736 C 0.22904 0.06621 0.22969 0.06528 0.23021 0.06435 C 0.23112 0.06482 0.23203 0.06505 0.23281 0.06574 C 0.23542 0.06852 0.23998 0.07523 0.23998 0.07523 C 0.24388 0.08935 0.24258 0.08334 0.2444 0.0926 C 0.24401 0.09514 0.24414 0.09792 0.24349 0.10023 C 0.24232 0.10463 0.23946 0.10625 0.23724 0.1081 C 0.23698 0.10972 0.23698 0.11158 0.23646 0.11297 C 0.23581 0.11435 0.2319 0.12153 0.23021 0.12222 C 0.22709 0.12385 0.21719 0.12547 0.22057 0.12547 C 0.22787 0.12547 0.23529 0.12338 0.24258 0.12222 C 0.24284 0.11852 0.24271 0.11482 0.24349 0.11135 C 0.24479 0.10533 0.24727 0.10162 0.24961 0.09722 C 0.25052 0.09815 0.25143 0.09908 0.25235 0.10023 C 0.25352 0.10232 0.25456 0.10486 0.25586 0.10672 C 0.26511 0.11945 0.25703 0.10556 0.26198 0.11435 C 0.26172 0.11644 0.26198 0.11922 0.26107 0.12084 C 0.25964 0.12292 0.25586 0.12385 0.25586 0.12385 C 0.25378 0.10579 0.25573 0.12477 0.25404 0.09097 C 0.25339 0.07778 0.25326 0.08334 0.25235 0.07199 C 0.25196 0.06783 0.25169 0.06366 0.25143 0.05949 C 0.25 0.06482 0.24857 0.07014 0.24701 0.07523 C 0.24584 0.07894 0.24453 0.08241 0.24349 0.08611 C 0.23867 0.10324 0.24531 0.08403 0.23906 0.10347 C 0.23516 0.11574 0.22865 0.13148 0.22409 0.14121 C 0.22227 0.14468 0.22071 0.14861 0.21875 0.15209 C 0.2 0.18542 0.2237 0.13935 0.20469 0.1757 C 0.20104 0.18241 0.19557 0.19491 0.19141 0.2007 C 0.18672 0.20718 0.18164 0.21273 0.17643 0.21806 C 0.16992 0.22431 0.16745 0.22662 0.16146 0.23357 C 0.15742 0.23843 0.15352 0.24352 0.15 0.24931 C 0.14844 0.25185 0.14727 0.2551 0.14557 0.25718 C 0.14427 0.2588 0.14258 0.25903 0.14115 0.26042 C 0.13959 0.26181 0.13815 0.26343 0.13672 0.26505 C 0.13607 0.26667 0.13568 0.26852 0.1349 0.26968 C 0.13373 0.27199 0.13008 0.27477 0.12878 0.27593 C 0.12813 0.27755 0.12787 0.27963 0.12696 0.28079 C 0.12539 0.28241 0.12357 0.2831 0.12175 0.2838 C 0.11732 0.28588 0.11927 0.28472 0.1155 0.28704 C 0.11498 0.28866 0.11432 0.29005 0.1138 0.29167 C 0.11315 0.29375 0.11276 0.29607 0.11198 0.29792 C 0.10873 0.30672 0.11172 0.29445 0.10847 0.30579 C 0.10807 0.30741 0.10794 0.30903 0.10755 0.31042 C 0.10716 0.31227 0.10638 0.31366 0.10586 0.31528 C 0.10521 0.31736 0.10456 0.31945 0.10404 0.32153 C 0.10182 0.33102 0.10508 0.32107 0.10143 0.33403 C 0.10091 0.33565 0.10026 0.33727 0.09961 0.33866 C 0.09948 0.34005 0.09844 0.34792 0.09792 0.34977 C 0.09714 0.35209 0.09623 0.35417 0.09518 0.35602 C 0.09414 0.35787 0.09271 0.3588 0.09167 0.36065 C 0.08789 0.3676 0.09011 0.36574 0.08724 0.37338 C 0.08685 0.37454 0.08607 0.37547 0.08555 0.37639 C 0.08529 0.37847 0.08516 0.38079 0.08464 0.38264 C 0.08425 0.38403 0.08334 0.38472 0.08281 0.38588 C 0.08216 0.38727 0.08164 0.38889 0.08112 0.39051 C 0.07956 0.40162 0.08138 0.39283 0.07852 0.4 C 0.07722 0.40301 0.075 0.40926 0.075 0.40926 C 0.07578 0.40996 0.07669 0.41088 0.07761 0.41088 C 0.07995 0.41088 0.08229 0.40996 0.08464 0.40926 C 0.08581 0.40903 0.08946 0.40718 0.09076 0.40625 C 0.09844 0.40047 0.09076 0.4051 0.09701 0.40139 C 0.09844 0.40255 0.09987 0.40371 0.10143 0.40463 C 0.10222 0.40533 0.10352 0.40486 0.10404 0.40625 C 0.10482 0.40787 0.10469 0.41042 0.10495 0.4125 C 0.1043 0.41343 0.10378 0.41459 0.10313 0.41551 C 0.10104 0.41852 0.09935 0.41968 0.09701 0.42199 C 0.09675 0.42338 0.09662 0.42523 0.0961 0.42662 C 0.09544 0.42847 0.09401 0.42917 0.09349 0.43125 C 0.08985 0.4456 0.09557 0.43727 0.08998 0.44375 C 0.08229 0.44329 0.07461 0.44329 0.06706 0.44236 C 0.06563 0.44213 0.06224 0.44005 0.06081 0.43912 C 0.06107 0.43449 0.06094 0.42963 0.06172 0.425 C 0.06211 0.42246 0.06354 0.42084 0.06432 0.41875 C 0.06498 0.41713 0.0655 0.41551 0.06615 0.41412 C 0.06576 0.40996 0.06602 0.40556 0.06524 0.40139 C 0.06472 0.39885 0.0612 0.39514 0.0599 0.39375 C 0.05964 0.39213 0.05886 0.39051 0.05912 0.38889 C 0.05925 0.38704 0.06029 0.38588 0.06081 0.38426 C 0.06146 0.38218 0.06211 0.3801 0.06263 0.37801 C 0.06328 0.375 0.06432 0.36852 0.06432 0.36852 C 0.06406 0.36644 0.06406 0.36412 0.06341 0.36227 C 0.0625 0.35903 0.0599 0.35278 0.0599 0.35278 C 0.06511 0.33912 0.06133 0.34306 0.07227 0.34514 C 0.0737 0.34722 0.07513 0.34954 0.07669 0.35139 C 0.07891 0.35394 0.08047 0.35463 0.08281 0.35602 C 0.0905 0.35556 0.09818 0.35648 0.10586 0.3544 C 0.1069 0.35417 0.10651 0.34977 0.10755 0.34977 C 0.10886 0.34977 0.10938 0.35278 0.11029 0.3544 C 0.10964 0.36389 0.10938 0.37338 0.10847 0.38264 C 0.10821 0.38588 0.10664 0.39213 0.10664 0.39213 C 0.10847 0.40023 0.10794 0.39977 0.11107 0.40625 C 0.11198 0.40787 0.11302 0.40903 0.1138 0.41088 C 0.11485 0.41389 0.11537 0.41736 0.11641 0.42037 C 0.12005 0.42986 0.12188 0.43033 0.12617 0.43912 C 0.13034 0.44792 0.13425 0.45718 0.13841 0.46574 L 0.15 0.48935 C 0.15196 0.49352 0.1543 0.49746 0.15612 0.50185 C 0.15755 0.50556 0.15912 0.50903 0.16055 0.51297 C 0.16211 0.5169 0.16328 0.52153 0.16498 0.52547 C 0.16654 0.52894 0.16875 0.53125 0.17018 0.53472 C 0.17136 0.53773 0.17188 0.54121 0.17292 0.54422 C 0.17396 0.54746 0.17539 0.55023 0.17643 0.55371 C 0.17722 0.55602 0.17748 0.55903 0.17813 0.56158 C 0.1793 0.56574 0.18034 0.56991 0.18164 0.57408 C 0.18242 0.57639 0.1836 0.57801 0.18438 0.58033 C 0.18503 0.58241 0.18542 0.58449 0.18607 0.58658 C 0.18698 0.58935 0.18802 0.59167 0.1888 0.59445 C 0.19037 0.60023 0.18906 0.60371 0.19323 0.60857 L 0.19844 0.61482 C 0.19935 0.61597 0.20013 0.61736 0.20117 0.61806 L 0.20378 0.61945 C 0.2086 0.62523 0.20443 0.61968 0.20912 0.62894 C 0.21016 0.63125 0.21146 0.6331 0.21263 0.63519 C 0.21459 0.63935 0.21537 0.64306 0.21784 0.6463 C 0.21901 0.64746 0.22018 0.64838 0.22136 0.64931 C 0.22084 0.64722 0.22018 0.64514 0.21966 0.64306 C 0.21927 0.64144 0.21914 0.63982 0.21875 0.63843 C 0.21771 0.63403 0.21641 0.6301 0.21524 0.6257 C 0.21432 0.62269 0.21315 0.61968 0.21263 0.61644 C 0.21198 0.6132 0.21211 0.60926 0.21081 0.60695 C 0.20742 0.60093 0.20886 0.60417 0.20638 0.59769 C 0.20847 0.58681 0.2069 0.59051 0.2099 0.58496 C 0.20821 0.58357 0.20664 0.58056 0.20469 0.58033 C 0.19141 0.57847 0.17813 0.57871 0.16498 0.57871 C 0.16198 0.57871 0.17084 0.57986 0.1737 0.58033 C 0.17578 0.59422 0.17409 0.58102 0.17552 0.60695 C 0.17578 0.61065 0.17435 0.61713 0.17643 0.61806 C 0.18711 0.62199 0.19818 0.61898 0.20912 0.61945 C 0.20677 0.62084 0.20469 0.62385 0.20547 0.61482 C 0.2056 0.61343 0.20677 0.61273 0.20729 0.61181 C 0.20794 0.61019 0.2086 0.60857 0.20912 0.60695 C 0.20951 0.60556 0.20938 0.60371 0.2099 0.60232 C 0.21068 0.60047 0.21172 0.59908 0.21263 0.59769 C 0.21289 0.59607 0.21302 0.59445 0.21341 0.59283 C 0.21393 0.59121 0.21485 0.58982 0.21524 0.5882 C 0.21602 0.58519 0.21706 0.57871 0.21706 0.57871 C 0.21641 0.57662 0.21537 0.57477 0.21524 0.57246 C 0.21498 0.56783 0.21563 0.56297 0.21615 0.55834 C 0.21628 0.55672 0.21654 0.5551 0.21706 0.55371 C 0.21771 0.55185 0.21888 0.5507 0.21966 0.54885 C 0.22031 0.54746 0.22084 0.54584 0.22136 0.54422 C 0.22227 0.54584 0.22344 0.54699 0.22409 0.54885 C 0.22435 0.55 0.22578 0.56597 0.22578 0.56621 C 0.22552 0.57361 0.225 0.58079 0.225 0.5882 C 0.225 0.58982 0.22526 0.59144 0.22578 0.59283 C 0.22709 0.59584 0.23021 0.6007 0.23021 0.6007 C 0.23242 0.6125 0.22943 0.59792 0.23281 0.61019 C 0.23334 0.61158 0.23347 0.6132 0.23373 0.61482 C 0.23177 0.61991 0.2293 0.62824 0.23281 0.60695 C 0.23307 0.60556 0.23412 0.60486 0.23464 0.60394 C 0.23529 0.60185 0.23568 0.59954 0.23646 0.59769 C 0.2375 0.59445 0.23998 0.5882 0.23998 0.5882 C 0.24245 0.57014 0.23841 0.59746 0.24349 0.57246 C 0.24401 0.56991 0.24401 0.56713 0.2444 0.56459 C 0.24479 0.56135 0.24544 0.55834 0.2461 0.55533 C 0.25209 0.52801 0.24935 0.54584 0.25235 0.52222 C 0.25261 0.51389 0.25235 0.50556 0.25313 0.49722 C 0.25352 0.49329 0.25534 0.49005 0.25586 0.48611 C 0.25677 0.47894 0.25599 0.47107 0.25755 0.46435 C 0.25925 0.45672 0.26016 0.45394 0.26107 0.44537 C 0.26159 0.4419 0.26172 0.4382 0.26198 0.43449 C 0.26289 0.425 0.26459 0.40625 0.26459 0.40625 C 0.26602 0.37315 0.26446 0.39584 0.26641 0.37963 C 0.26706 0.37431 0.26823 0.36389 0.26823 0.36389 C 0.26849 0.35764 0.26862 0.35116 0.26901 0.34514 C 0.26914 0.34329 0.26966 0.3419 0.26992 0.34028 C 0.27031 0.3382 0.27044 0.33611 0.27084 0.33403 C 0.2711 0.33241 0.27149 0.33102 0.27175 0.3294 C 0.27227 0.3257 0.27279 0.32199 0.27344 0.31829 C 0.27448 0.31273 0.27565 0.30648 0.27696 0.30116 C 0.27748 0.29908 0.278 0.29676 0.27878 0.29491 C 0.27982 0.29236 0.28112 0.29074 0.28229 0.28866 C 0.28255 0.28658 0.28268 0.28426 0.28321 0.28218 C 0.28321 0.28218 0.28815 0.26482 0.28932 0.26042 C 0.28998 0.25834 0.29076 0.25625 0.29115 0.25417 C 0.2931 0.24329 0.29154 0.24699 0.29466 0.24144 C 0.29714 0.22824 0.29362 0.24445 0.29727 0.23357 C 0.30117 0.22222 0.29414 0.23611 0.30078 0.22431 C 0.303 0.2125 0.3 0.22709 0.30352 0.21482 C 0.30391 0.21343 0.30534 0.21019 0.3043 0.21019 C 0.30326 0.21019 0.30313 0.2132 0.30261 0.21482 C 0.30287 0.21736 0.30417 0.22037 0.30352 0.22269 C 0.303 0.22408 0.30169 0.22153 0.30078 0.22107 C 0.29831 0.21991 0.29349 0.21875 0.29115 0.21806 C 0.28841 0.21852 0.28516 0.21644 0.28321 0.21945 C 0.28203 0.2213 0.28386 0.22523 0.2849 0.22732 C 0.28581 0.22917 0.28724 0.22963 0.28841 0.23056 C 0.29857 0.23843 0.28776 0.22917 0.29636 0.23681 C 0.29701 0.23773 0.29818 0.23843 0.29818 0.24005 C 0.29818 0.2426 0.29518 0.25139 0.29466 0.25417 C 0.29401 0.25718 0.29284 0.26343 0.29284 0.26343 C 0.29792 0.27222 0.29584 0.27014 0.30964 0.26505 C 0.31068 0.26459 0.31081 0.26181 0.31146 0.26042 C 0.31224 0.2581 0.31315 0.25602 0.31406 0.25417 C 0.31459 0.25301 0.31524 0.25209 0.31576 0.25093 C 0.3168 0.24885 0.31758 0.24676 0.31849 0.24468 C 0.32266 0.23565 0.31758 0.24838 0.32201 0.23681 C 0.32175 0.23357 0.32201 0.2301 0.3211 0.22732 C 0.32071 0.22593 0.3194 0.22616 0.31849 0.22593 C 0.31706 0.22523 0.3155 0.225 0.31406 0.22431 C 0.31224 0.22338 0.30873 0.22107 0.30873 0.22107 C 0.30912 0.22361 0.30899 0.22662 0.30964 0.22894 C 0.31016 0.23102 0.31146 0.23195 0.31224 0.23357 C 0.31302 0.23519 0.31341 0.23704 0.31406 0.23843 C 0.31862 0.24792 0.31628 0.24167 0.3211 0.24931 C 0.32266 0.25185 0.32383 0.2551 0.32552 0.25718 C 0.32709 0.25926 0.32917 0.25996 0.33086 0.26181 C 0.33294 0.26435 0.3349 0.26736 0.33698 0.26968 C 0.34102 0.27408 0.34818 0.2801 0.35196 0.28542 C 0.3543 0.28866 0.35586 0.29329 0.35821 0.2963 C 0.36289 0.30278 0.36862 0.30672 0.37318 0.31366 L 0.38646 0.33403 C 0.3888 0.33773 0.39102 0.34167 0.39349 0.34514 C 0.39584 0.34815 0.39831 0.35093 0.40052 0.3544 C 0.4043 0.36042 0.40729 0.36736 0.41107 0.37338 C 0.41341 0.37685 0.41602 0.38033 0.41823 0.38426 C 0.42005 0.38773 0.42149 0.3919 0.42344 0.39514 C 0.42526 0.39838 0.42748 0.4007 0.42969 0.40301 C 0.43516 0.40949 0.44089 0.41551 0.44636 0.42199 C 0.44935 0.42547 0.45222 0.42963 0.45521 0.43287 L 0.47292 0.45162 C 0.47552 0.4544 0.47826 0.45695 0.48086 0.45949 C 0.48373 0.4625 0.48685 0.46551 0.48959 0.46898 C 0.49232 0.47199 0.49479 0.47593 0.49753 0.47847 C 0.50013 0.48056 0.503 0.48102 0.50547 0.4831 C 0.51537 0.49051 0.52461 0.5 0.53464 0.50648 C 0.53698 0.5081 0.53946 0.50926 0.54167 0.51135 C 0.54414 0.51343 0.54779 0.51806 0.54961 0.52222 C 0.55091 0.52523 0.55209 0.52847 0.55313 0.53172 C 0.55417 0.53472 0.55521 0.54005 0.55664 0.5426 C 0.56094 0.55023 0.57057 0.56366 0.57526 0.56783 C 0.57878 0.57084 0.58229 0.57408 0.58581 0.57709 C 0.59063 0.58125 0.59076 0.58125 0.59466 0.58357 C 0.59557 0.58449 0.59636 0.58565 0.59727 0.58658 C 0.60495 0.59352 0.59844 0.58681 0.60521 0.59121 C 0.60651 0.59213 0.60755 0.59329 0.60873 0.59445 C 0.60821 0.59283 0.60781 0.59097 0.60703 0.58982 C 0.60625 0.58866 0.60521 0.58866 0.6043 0.5882 C 0.59779 0.58496 0.5974 0.58611 0.58763 0.58496 C 0.59284 0.59422 0.59193 0.59422 0.60612 0.58658 C 0.60755 0.58588 0.60664 0.58148 0.60703 0.57871 C 0.60664 0.57616 0.60651 0.57338 0.60612 0.57084 C 0.60586 0.56922 0.60534 0.56783 0.60521 0.56621 C 0.60482 0.56204 0.60469 0.55787 0.6043 0.55371 C 0.60469 0.56297 0.60417 0.57269 0.60521 0.58195 C 0.60547 0.5838 0.6069 0.58426 0.60781 0.58496 C 0.60925 0.58635 0.61081 0.58681 0.61224 0.5882 C 0.61914 0.59422 0.61094 0.58889 0.61758 0.59283 C 0.61732 0.59653 0.61758 0.60047 0.61667 0.60394 C 0.61615 0.60625 0.61263 0.60787 0.61146 0.60857 C 0.61029 0.6081 0.60847 0.60903 0.60781 0.60695 C 0.60677 0.60301 0.60951 0.59722 0.61055 0.59445 C 0.61029 0.59769 0.60886 0.61528 0.60873 0.61806 C 0.60794 0.66181 0.60794 0.70579 0.60703 0.74977 C 0.60677 0.75972 0.60586 0.76968 0.60521 0.77963 C 0.60495 0.79097 0.60482 0.80255 0.6043 0.81412 C 0.60417 0.81875 0.60352 0.82338 0.60352 0.82824 C 0.60352 0.84028 0.60404 0.85232 0.6043 0.86435 C 0.60495 0.86204 0.60573 0.86019 0.60612 0.85787 C 0.60664 0.8544 0.60664 0.8507 0.60703 0.84699 C 0.60716 0.84491 0.60755 0.84283 0.60781 0.84074 C 0.60847 0.8375 0.60912 0.83449 0.60964 0.83125 C 0.61003 0.82917 0.61016 0.82709 0.61055 0.825 C 0.61302 0.80926 0.60951 0.83357 0.61224 0.81412 C 0.61198 0.80926 0.61211 0.8044 0.61146 0.8 C 0.6112 0.79861 0.61029 0.79769 0.60964 0.79676 C 0.60821 0.79491 0.60677 0.79329 0.60521 0.79213 C 0.60026 0.78797 0.59857 0.78889 0.59284 0.78727 C 0.59115 0.78704 0.58932 0.78635 0.58763 0.78588 C 0.59024 0.78472 0.59297 0.78403 0.59557 0.78264 C 0.59792 0.78148 0.60013 0.77894 0.60261 0.77801 C 0.60573 0.77685 0.60912 0.77685 0.61224 0.77639 C 0.61459 0.77547 0.61693 0.77408 0.6194 0.77315 C 0.62292 0.77199 0.62995 0.77014 0.62995 0.77014 C 0.63047 0.77107 0.63086 0.77361 0.63164 0.77315 C 0.63255 0.77269 0.63229 0.77014 0.63255 0.76852 C 0.63321 0.76597 0.63386 0.76343 0.63438 0.76065 C 0.63464 0.75926 0.63477 0.75741 0.63529 0.75602 C 0.63594 0.75371 0.63906 0.74653 0.63959 0.74491 C 0.63998 0.74283 0.64232 0.7301 0.64323 0.72778 C 0.6444 0.72431 0.64649 0.72199 0.64753 0.71829 C 0.66524 0.66435 0.64961 0.71019 0.65821 0.67593 C 0.65938 0.67107 0.66107 0.66667 0.66263 0.66181 C 0.66315 0.65672 0.66367 0.65139 0.66432 0.6463 C 0.66511 0.63982 0.66628 0.6338 0.66706 0.62732 C 0.66745 0.62269 0.66758 0.61806 0.66784 0.6132 C 0.66758 0.54954 0.66745 0.48565 0.66706 0.42199 C 0.66667 0.38449 0.66836 0.39468 0.66524 0.37801 C 0.66406 0.36158 0.66354 0.36366 0.66615 0.34352 C 0.66641 0.34121 0.66745 0.33935 0.66784 0.33727 C 0.67175 0.31875 0.66406 0.34815 0.67057 0.31991 C 0.67175 0.31459 0.67383 0.30972 0.675 0.30417 C 0.67617 0.29861 0.67735 0.29283 0.67852 0.28704 C 0.67891 0.28496 0.67891 0.28264 0.6793 0.28079 C 0.67982 0.27847 0.6806 0.27662 0.68112 0.27454 C 0.68177 0.2713 0.68229 0.26829 0.68281 0.26505 C 0.68321 0.26297 0.68334 0.26088 0.68373 0.2588 C 0.68685 0.24422 0.68399 0.26111 0.68815 0.2463 C 0.69115 0.23588 0.69102 0.23079 0.69258 0.21945 C 0.69284 0.21783 0.6931 0.21621 0.69349 0.21482 C 0.69388 0.2132 0.6961 0.21111 0.69518 0.21019 C 0.69401 0.20857 0.69232 0.21111 0.69076 0.21181 C 0.69024 0.2132 0.68985 0.21528 0.68906 0.21644 C 0.68802 0.21783 0.68633 0.2176 0.68555 0.21945 C 0.68464 0.22176 0.68503 0.22477 0.68464 0.22732 C 0.68438 0.22894 0.68307 0.23102 0.68373 0.23218 C 0.68438 0.23334 0.68555 0.23102 0.68646 0.23056 C 0.68555 0.2294 0.68477 0.22732 0.68373 0.22732 C 0.68268 0.22732 0.67865 0.23241 0.67761 0.23357 C 0.6681 0.22246 0.68242 0.23982 0.67227 0.22593 C 0.66771 0.21945 0.66836 0.22037 0.66432 0.21806 C 0.66393 0.2176 0.66003 0.21227 0.65912 0.2132 C 0.65794 0.21459 0.65781 0.21736 0.65729 0.21945 C 0.6612 0.24051 0.65807 0.22709 0.66263 0.24144 C 0.66406 0.24607 0.66432 0.24861 0.66615 0.25255 C 0.66693 0.25417 0.66797 0.25556 0.66875 0.25718 C 0.6694 0.25857 0.66979 0.26042 0.67057 0.26181 C 0.67136 0.26366 0.6724 0.26482 0.67318 0.26667 C 0.67487 0.27014 0.67474 0.27292 0.67761 0.27454 C 0.67956 0.27547 0.68164 0.27547 0.68373 0.27593 C 0.68607 0.27547 0.68854 0.27523 0.69076 0.27454 C 0.69206 0.27408 0.69753 0.26991 0.69792 0.26968 C 0.69844 0.26806 0.69883 0.26621 0.69961 0.26505 C 0.70039 0.26389 0.70143 0.26412 0.70235 0.26343 C 0.70326 0.26273 0.70404 0.26111 0.70495 0.26042 C 0.70768 0.25787 0.71224 0.25764 0.71459 0.25718 C 0.71432 0.25347 0.71432 0.24977 0.7138 0.2463 C 0.71276 0.23912 0.71133 0.23704 0.70938 0.23056 C 0.70807 0.22639 0.70703 0.22222 0.70586 0.21806 L 0.70235 0.20533 L 0.70052 0.19908 C 0.7 0.19491 0.69896 0.19097 0.6987 0.18658 C 0.69779 0.16875 0.69857 0.17593 0.69701 0.16459 C 0.69675 0.16945 0.69688 0.17431 0.6961 0.17871 C 0.69584 0.1801 0.69466 0.18056 0.6944 0.18195 C 0.69206 0.18982 0.69557 0.19699 0.68906 0.20394 L 0.68464 0.20857 C 0.68373 0.21111 0.68281 0.21366 0.68203 0.21644 C 0.68138 0.21852 0.68099 0.2206 0.68021 0.22269 C 0.67943 0.225 0.67852 0.22685 0.67761 0.22894 C 0.67787 0.23056 0.67774 0.23264 0.67852 0.23357 C 0.67943 0.23496 0.68321 0.23496 0.68203 0.23519 C 0.67735 0.23658 0.67253 0.23635 0.66784 0.23681 C 0.66576 0.23773 0.6638 0.23889 0.66172 0.24005 C 0.65612 0.24306 0.65078 0.24769 0.64492 0.24931 L 0.63438 0.25255 C 0.62852 0.25718 0.62253 0.26158 0.61667 0.26667 C 0.61367 0.26922 0.61094 0.27338 0.60781 0.27593 C 0.60443 0.27871 0.60078 0.27986 0.59727 0.28218 C 0.59375 0.28472 0.59037 0.28797 0.58672 0.29005 C 0.57487 0.29746 0.57318 0.29468 0.56198 0.30579 C 0.55847 0.30926 0.55573 0.31459 0.55235 0.31829 C 0.54623 0.325 0.53906 0.32871 0.53373 0.33727 C 0.50052 0.39144 0.5349 0.3375 0.51875 0.35926 C 0.51771 0.36042 0.51732 0.36366 0.51615 0.36389 C 0.50404 0.36574 0.49206 0.36482 0.47995 0.36551 C 0.4763 0.36713 0.47617 0.36667 0.47292 0.37014 C 0.4711 0.37199 0.46758 0.37639 0.46758 0.37639 C 0.46641 0.38287 0.46511 0.3875 0.46758 0.39514 C 0.4681 0.39676 0.4694 0.39306 0.47018 0.39213 C 0.47227 0.37801 0.47123 0.38357 0.47292 0.37477 C 0.47526 0.37801 0.47709 0.38264 0.47995 0.38426 C 0.48086 0.38472 0.48177 0.38519 0.48255 0.38588 C 0.48946 0.3919 0.48125 0.38658 0.48789 0.39051 C 0.48841 0.39167 0.48906 0.3926 0.48959 0.39375 C 0.49154 0.39769 0.49284 0.40255 0.49492 0.40625 C 0.49557 0.40718 0.49597 0.40857 0.49675 0.40926 C 0.49753 0.41019 0.49844 0.41042 0.49935 0.41088 C 0.49909 0.4125 0.49909 0.41435 0.49844 0.41551 C 0.49779 0.4169 0.49662 0.41644 0.49584 0.41713 C 0.49492 0.41806 0.49401 0.41922 0.49323 0.42037 C 0.49258 0.42199 0.49193 0.42338 0.49141 0.425 C 0.49024 0.4294 0.49102 0.43334 0.48698 0.43449 C 0.48086 0.43611 0.46224 0.43611 0.46849 0.43611 C 0.47735 0.43611 0.48607 0.43496 0.49492 0.43449 C 0.49557 0.43287 0.49584 0.43102 0.49675 0.42963 C 0.49766 0.42847 0.50352 0.42662 0.50378 0.42662 C 0.50469 0.42547 0.50547 0.42431 0.50638 0.42338 C 0.50755 0.42222 0.50899 0.42199 0.5099 0.42037 C 0.5112 0.41806 0.51159 0.41482 0.51263 0.4125 C 0.51537 0.40602 0.51888 0.40047 0.52136 0.39375 C 0.52513 0.3831 0.53268 0.35648 0.53555 0.3419 C 0.53698 0.33472 0.53763 0.32709 0.53906 0.31991 C 0.54206 0.30463 0.54584 0.28982 0.5487 0.27454 C 0.55026 0.26667 0.55078 0.25857 0.55235 0.25093 C 0.5543 0.24121 0.55729 0.23241 0.55938 0.22269 C 0.56081 0.21551 0.5612 0.20787 0.56289 0.2007 C 0.56446 0.19352 0.56719 0.18727 0.56901 0.18033 C 0.57084 0.17361 0.57188 0.16667 0.57344 0.15996 C 0.57643 0.14722 0.58516 0.11551 0.58672 0.10972 C 0.58672 0.10972 0.59024 0.09722 0.59024 0.09722 C 0.59115 0.09468 0.59206 0.09213 0.59284 0.08935 C 0.59623 0.07824 0.59714 0.075 0.59909 0.06273 C 0.60117 0.05 0.59961 0.05486 0.60261 0.04699 C 0.60287 0.04491 0.60326 0.04283 0.60352 0.04074 C 0.60378 0.0382 0.60391 0.03542 0.6043 0.03287 C 0.60482 0.03056 0.60547 0.02871 0.60612 0.02662 C 0.60638 0.02431 0.6099 0.00209 0.60873 -2.59259E-6 C 0.60729 -0.00278 0.60586 0.00533 0.6043 0.00787 C 0.603 0.00996 0.6013 0.01181 0.6 0.01412 C 0.59857 0.01644 0.59779 0.01945 0.59636 0.02199 C 0.59505 0.02431 0.59336 0.0257 0.59206 0.02824 C 0.58985 0.03218 0.58815 0.03704 0.58581 0.04074 C 0.5849 0.04236 0.58334 0.0426 0.58229 0.04375 C 0.58164 0.04468 0.58112 0.04607 0.58047 0.04699 C 0.58164 0.04861 0.58281 0.05047 0.58412 0.05162 C 0.5849 0.05255 0.58581 0.05255 0.58672 0.05324 C 0.58789 0.05417 0.58906 0.05556 0.59024 0.05648 C 0.59115 0.05718 0.59206 0.05741 0.59284 0.05787 C 0.59414 0.0588 0.59518 0.06065 0.59636 0.06111 C 0.59987 0.06273 0.60703 0.06435 0.60703 0.06435 C 0.60781 0.06482 0.60873 0.06574 0.60964 0.06574 C 0.6112 0.06574 0.61276 0.06574 0.61406 0.06435 C 0.61485 0.06343 0.61472 0.06111 0.61498 0.05949 C 0.61537 0.05695 0.6155 0.0544 0.61576 0.05162 C 0.61576 0.05139 0.61511 0.03866 0.61406 0.03611 C 0.61315 0.03357 0.61055 0.02963 0.61055 0.02963 C 0.61341 0.04028 0.61094 0.03218 0.61498 0.04236 C 0.61615 0.04537 0.61693 0.04931 0.61849 0.05162 C 0.62344 0.05949 0.62917 0.06621 0.63347 0.07523 C 0.63529 0.07894 0.63698 0.08264 0.6388 0.08611 C 0.64076 0.09005 0.6431 0.09306 0.64492 0.09722 C 0.64662 0.10116 0.64753 0.10602 0.64935 0.10972 C 0.65378 0.11898 0.65938 0.12662 0.66341 0.13635 C 0.66797 0.14769 0.67097 0.16065 0.675 0.17246 C 0.67748 0.17986 0.68021 0.18704 0.68281 0.19445 C 0.68646 0.2044 0.68985 0.21435 0.69349 0.22431 C 0.69662 0.2331 0.7 0.2419 0.70313 0.25093 C 0.70677 0.26135 0.71029 0.27176 0.7138 0.28218 L 0.73841 0.35602 L 0.75 0.39051 C 0.75287 0.39931 0.75612 0.40787 0.75873 0.41713 C 0.76172 0.42755 0.76432 0.43843 0.76758 0.44861 C 0.77044 0.45741 0.77435 0.46505 0.77735 0.47361 C 0.78138 0.48542 0.78503 0.49769 0.7888 0.50972 C 0.78998 0.51389 0.79128 0.51806 0.79232 0.52222 C 0.7931 0.52593 0.79323 0.52963 0.79401 0.53334 C 0.79479 0.53658 0.79571 0.53959 0.79675 0.5426 C 0.79896 0.55 0.80013 0.55162 0.80117 0.55834 C 0.803 0.5713 0.80104 0.56111 0.80287 0.57246 C 0.80313 0.57408 0.80352 0.5757 0.80378 0.57709 C 0.80417 0.57986 0.80443 0.58241 0.80469 0.58496 C 0.8056 0.59491 0.8056 0.59607 0.80638 0.60695 C 0.80586 0.6257 0.80534 0.64468 0.80469 0.66343 C 0.80443 0.67037 0.80378 0.67709 0.80378 0.6838 C 0.80378 0.69213 0.8043 0.7007 0.80469 0.70903 C 0.80521 0.70741 0.80638 0.70602 0.80638 0.70417 C 0.80638 0.69908 0.80677 0.68635 0.80287 0.68218 C 0.80209 0.68148 0.80104 0.68125 0.80026 0.68079 C 0.79896 0.67986 0.79792 0.67847 0.79675 0.67755 C 0.79492 0.67639 0.79141 0.67454 0.79141 0.67454 C 0.79024 0.675 0.78906 0.67547 0.78789 0.67593 C 0.78698 0.67639 0.78555 0.67593 0.78529 0.67755 C 0.78477 0.6801 0.78946 0.68218 0.78959 0.68218 C 0.78998 0.6838 0.7905 0.68542 0.7905 0.68704 C 0.7905 0.70023 0.78998 0.69954 0.7888 0.70903 C 0.78841 0.71158 0.78828 0.71412 0.78789 0.7169 C 0.78737 0.71991 0.78607 0.72616 0.78607 0.72616 C 0.79271 0.7301 0.79388 0.73148 0.80469 0.72454 C 0.80664 0.72338 0.80638 0.71736 0.80821 0.71528 L 0.81341 0.70903 C 0.81406 0.70718 0.81576 0.70232 0.81706 0.70116 C 0.8181 0.70023 0.8194 0.7 0.82057 0.69954 C 0.82305 0.71297 0.82188 0.70463 0.81966 0.73241 C 0.81953 0.73403 0.81914 0.73565 0.81875 0.73727 C 0.81823 0.73889 0.81745 0.74028 0.81706 0.7419 C 0.81654 0.74329 0.8168 0.7456 0.81615 0.74653 C 0.81276 0.75162 0.80222 0.75093 0.80026 0.75139 C 0.79427 0.75047 0.77761 0.74838 0.77292 0.74653 C 0.76862 0.74491 0.76472 0.74121 0.76055 0.73866 C 0.75821 0.7375 0.75352 0.73565 0.75352 0.73565 C 0.75313 0.73403 0.75248 0.73264 0.75261 0.73102 C 0.75326 0.72292 0.75612 0.72361 0.75964 0.71991 C 0.76094 0.71852 0.76185 0.71644 0.76315 0.71528 C 0.76419 0.71435 0.76563 0.71459 0.76667 0.71366 C 0.76914 0.71181 0.77136 0.70926 0.7737 0.70741 C 0.77552 0.70602 0.77904 0.70417 0.77904 0.70417 C 0.78086 0.70486 0.78281 0.7044 0.78438 0.70579 C 0.78529 0.70672 0.78542 0.70903 0.78607 0.71042 C 0.78685 0.71227 0.78789 0.71366 0.7888 0.71528 C 0.78906 0.7169 0.78919 0.71852 0.78959 0.71991 C 0.79011 0.72153 0.79141 0.72454 0.79141 0.72454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-0.00902 C 0.00456 -0.03264 0.00196 -0.01041 0.00508 -0.02361 C 0.00834 -0.03657 0.00352 -0.02268 0.00756 -0.03356 C 0.00808 -0.03796 0.0086 -0.04236 0.00925 -0.04676 C 0.0099 -0.05115 0.01081 -0.05532 0.01172 -0.05972 C 0.01224 -0.06273 0.01263 -0.06551 0.01328 -0.06852 C 0.01381 -0.07083 0.01446 -0.07314 0.01498 -0.07569 C 0.01836 -0.09398 0.0142 -0.07777 0.01979 -0.09745 C 0.02058 -0.10717 0.02045 -0.10625 0.02149 -0.11481 C 0.02201 -0.11921 0.02227 -0.12361 0.02305 -0.12777 C 0.0237 -0.13102 0.02474 -0.13356 0.02552 -0.13657 C 0.02604 -0.14143 0.0267 -0.14629 0.02709 -0.15115 C 0.02748 -0.15439 0.02761 -0.15787 0.028 -0.16111 C 0.0319 -0.19352 0.02774 -0.15162 0.03047 -0.18009 C 0.03008 -0.18912 0.03008 -0.19838 0.02956 -0.20764 C 0.02956 -0.20902 0.02904 -0.21041 0.02878 -0.21203 C 0.02787 -0.2162 0.02604 -0.22361 0.02552 -0.22777 C 0.02487 -0.2331 0.02448 -0.23889 0.02305 -0.24375 C 0.02253 -0.24583 0.02188 -0.24768 0.02149 -0.24953 C 0.02149 -0.24953 0.01823 -0.26689 0.01823 -0.26689 C 0.01797 -0.26852 0.01771 -0.2699 0.01732 -0.27129 L 0.01576 -0.27708 C 0.01394 -0.29027 0.01628 -0.2743 0.0125 -0.29444 C 0.01211 -0.29652 0.01185 -0.29838 0.01172 -0.30023 C 0.01107 -0.30463 0.01081 -0.30902 0.01003 -0.31342 C 0.00964 -0.31551 0.00899 -0.31736 0.00834 -0.31921 C 0.00625 -0.33796 0.00912 -0.31458 0.00599 -0.33356 C 0.0056 -0.33611 0.00547 -0.33865 0.00508 -0.34097 C 0.00469 -0.34398 0.00404 -0.34676 0.00352 -0.34953 C 0.00326 -0.35532 0.00313 -0.36134 0.00274 -0.36689 C 0.00261 -0.36898 0.00209 -0.37083 0.00183 -0.37291 C 0.00144 -0.37754 0.00131 -0.3824 0.00104 -0.38727 C 0.00078 -0.40046 0.00078 -0.41342 0.00026 -0.42639 C 0.00013 -0.42801 -0.00039 -0.42939 -0.00052 -0.43078 C -0.00351 -0.45671 0.00026 -0.42963 -0.00221 -0.44676 C -0.00247 -0.45301 -0.00273 -0.45926 -0.00299 -0.46551 C -0.00338 -0.4743 -0.00377 -0.48055 -0.00468 -0.48865 C -0.00481 -0.49074 -0.00521 -0.49259 -0.00547 -0.49444 C -0.00573 -0.49884 -0.00573 -0.50324 -0.00625 -0.50764 C -0.00664 -0.51018 -0.00755 -0.51227 -0.00794 -0.51481 C -0.00846 -0.51875 -0.00833 -0.52268 -0.00872 -0.52639 C -0.00924 -0.5324 -0.00963 -0.53264 -0.01119 -0.53796 C -0.01172 -0.53588 -0.01315 -0.52939 -0.01367 -0.52639 C -0.01497 -0.51643 -0.01341 -0.52199 -0.01601 -0.51481 C -0.01666 -0.5118 -0.01744 -0.50717 -0.01849 -0.50463 C -0.01914 -0.50347 -0.02018 -0.50277 -0.02096 -0.50185 C -0.02148 -0.50463 -0.02187 -0.50787 -0.02252 -0.51041 C -0.02317 -0.5125 -0.02369 -0.51435 -0.02422 -0.5162 C -0.02487 -0.51921 -0.02578 -0.525 -0.02578 -0.525 C -0.02526 -0.52639 -0.025 -0.52824 -0.02422 -0.52939 C -0.02356 -0.53032 -0.02252 -0.53009 -0.02174 -0.53078 C -0.0207 -0.53171 -0.0194 -0.5324 -0.01849 -0.53379 C -0.01692 -0.53588 -0.01445 -0.54097 -0.01445 -0.54097 C -0.01419 -0.54236 -0.01419 -0.54398 -0.01367 -0.54537 C -0.0125 -0.54791 -0.0095 -0.55254 -0.0095 -0.55254 C -0.00924 -0.55115 -0.00885 -0.54977 -0.00872 -0.54814 C -0.0082 -0.53958 -0.00885 -0.53055 -0.00794 -0.52199 C -0.00781 -0.52083 -0.0069 -0.5243 -0.00625 -0.525 C -0.00521 -0.52615 -0.00416 -0.52685 -0.00299 -0.52801 C -0.00156 -0.53588 -0.00208 -0.53102 -0.00468 -0.52801 C -0.00534 -0.52708 -0.00625 -0.52685 -0.00703 -0.52639 C -0.00872 -0.52685 -0.01041 -0.52731 -0.01198 -0.52801 C -0.01718 -0.52986 -0.01718 -0.53009 -0.02096 -0.53217 C -0.02304 -0.53472 -0.02422 -0.53634 -0.02669 -0.53796 C -0.02903 -0.53958 -0.03164 -0.54027 -0.03398 -0.54236 C -0.04661 -0.5537 -0.03099 -0.53935 -0.04375 -0.55254 C -0.04531 -0.55416 -0.04713 -0.55509 -0.04869 -0.55694 C -0.05143 -0.56018 -0.05625 -0.56875 -0.05846 -0.57291 C -0.06054 -0.57685 -0.06341 -0.58402 -0.06497 -0.58865 C -0.06588 -0.59166 -0.06653 -0.59467 -0.06744 -0.59745 C -0.06849 -0.60092 -0.06979 -0.60393 -0.0707 -0.60764 C -0.072 -0.61296 -0.0776 -0.64051 -0.07877 -0.64814 C -0.07981 -0.65486 -0.08021 -0.6618 -0.08125 -0.66852 C -0.0832 -0.68078 -0.08567 -0.69259 -0.08776 -0.70463 C -0.0901 -0.71828 -0.09244 -0.73171 -0.09427 -0.74537 C -0.09518 -0.75115 -0.0957 -0.75694 -0.09674 -0.76273 C -0.09765 -0.76759 -0.09896 -0.77245 -0.1 -0.77708 C -0.10078 -0.78611 -0.10104 -0.7912 -0.10247 -0.80046 C -0.10286 -0.80277 -0.10364 -0.80509 -0.10403 -0.80764 C -0.10468 -0.81041 -0.10573 -0.8162 -0.10573 -0.8162 C -0.10664 -0.80532 -0.10729 -0.79768 -0.10729 -0.78588 C -0.10729 -0.78009 -0.10859 -0.76967 -0.10494 -0.76551 C -0.10416 -0.76481 -0.10325 -0.76458 -0.10247 -0.76412 C -0.09896 -0.76458 -0.09531 -0.76435 -0.09192 -0.76551 C -0.09088 -0.76597 -0.08893 -0.77222 -0.08854 -0.77291 C -0.08398 -0.78217 -0.08554 -0.78032 -0.08125 -0.78287 C -0.07994 -0.78541 -0.07682 -0.79352 -0.07721 -0.79027 C -0.07747 -0.78773 -0.07773 -0.78541 -0.07799 -0.78287 C -0.07851 -0.77916 -0.07968 -0.77129 -0.07968 -0.77129 C -0.07903 -0.7699 -0.07747 -0.76852 -0.07799 -0.76713 C -0.07877 -0.76504 -0.08073 -0.7662 -0.08203 -0.76551 C -0.08372 -0.76481 -0.08698 -0.76273 -0.08698 -0.76273 C -0.08672 -0.76134 -0.08606 -0.75995 -0.08619 -0.75833 C -0.08672 -0.74583 -0.0875 -0.7449 -0.09023 -0.73518 C -0.09362 -0.69375 -0.0901 -0.73055 -0.09349 -0.70463 C -0.09414 -0.7 -0.09427 -0.6949 -0.09518 -0.69027 C -0.09596 -0.68564 -0.09726 -0.68148 -0.09843 -0.67708 C -0.1 -0.65833 -0.10169 -0.63958 -0.10325 -0.6206 C -0.10364 -0.61551 -0.10586 -0.58703 -0.10651 -0.58148 L -0.11146 -0.53796 C -0.11172 -0.53078 -0.11185 -0.52361 -0.11224 -0.5162 C -0.11367 -0.48796 -0.11406 -0.49282 -0.11471 -0.46713 C -0.11771 -0.34514 -0.11276 -0.51111 -0.11718 -0.37129 C -0.11692 -0.36412 -0.11666 -0.35694 -0.11627 -0.34953 C -0.11575 -0.33773 -0.11536 -0.33217 -0.11471 -0.3206 C -0.11445 -0.27384 -0.11432 -0.22685 -0.11393 -0.18009 C -0.1138 -0.17222 -0.11341 -0.16458 -0.11302 -0.15694 C -0.11289 -0.15254 -0.11315 -0.14791 -0.11224 -0.14375 C -0.11198 -0.14236 -0.11067 -0.14282 -0.10976 -0.14236 C -0.10846 -0.14328 -0.10716 -0.14444 -0.10573 -0.14537 C -0.10468 -0.14583 -0.10351 -0.14606 -0.10247 -0.14676 C -0.1013 -0.14745 -0.10039 -0.14884 -0.09922 -0.14953 C -0.09817 -0.15023 -0.097 -0.15046 -0.09596 -0.15115 C -0.09401 -0.15208 -0.09205 -0.15277 -0.09023 -0.15393 C -0.0858 -0.15694 -0.08711 -0.1581 -0.08203 -0.16273 C -0.0806 -0.16412 -0.07877 -0.16458 -0.07721 -0.16551 C -0.07643 -0.16689 -0.07396 -0.16852 -0.07474 -0.1699 C -0.07552 -0.17129 -0.07968 -0.16412 -0.08047 -0.16412 C -0.08125 -0.16412 -0.07942 -0.16597 -0.07877 -0.16689 C -0.08047 -0.17199 -0.08125 -0.17615 -0.0845 -0.1787 C -0.08606 -0.17963 -0.08776 -0.17963 -0.08945 -0.18009 C -0.08919 -0.18148 -0.08919 -0.1831 -0.08854 -0.18449 C -0.08672 -0.18865 -0.08294 -0.18819 -0.08047 -0.18865 C -0.08151 -0.1912 -0.08229 -0.19421 -0.08372 -0.19606 C -0.08515 -0.19768 -0.08698 -0.19814 -0.08854 -0.19884 C -0.09622 -0.20254 -0.10377 -0.20555 -0.11146 -0.20902 C -0.11875 -0.21227 -0.12591 -0.21689 -0.13346 -0.21921 L -0.19869 -0.23958 C -0.21198 -0.24375 -0.22513 -0.25092 -0.23854 -0.25254 C -0.30755 -0.26018 -0.26471 -0.25671 -0.36744 -0.25833 C -0.40521 -0.25578 -0.44297 -0.25602 -0.48073 -0.25115 C -0.48411 -0.25069 -0.48646 -0.24467 -0.48971 -0.24236 C -0.4914 -0.2412 -0.49349 -0.24143 -0.49531 -0.24097 C -0.50104 -0.23796 -0.50664 -0.23379 -0.5125 -0.23217 C -0.52031 -0.23009 -0.52825 -0.23078 -0.53606 -0.22939 C -0.53789 -0.22893 -0.5483 -0.22268 -0.54922 -0.22199 C -0.54883 -0.22014 -0.54935 -0.21736 -0.5483 -0.2162 C -0.54101 -0.20856 -0.53281 -0.2081 -0.52474 -0.20602 C -0.50651 -0.19699 -0.51328 -0.2 -0.50429 -0.19606 C -0.51367 -0.17939 -0.50169 -0.20208 -0.50755 -0.18727 C -0.50846 -0.18495 -0.50989 -0.18379 -0.5108 -0.18148 C -0.51289 -0.17639 -0.51653 -0.16551 -0.51653 -0.16551 C -0.51601 -0.16227 -0.51692 -0.15578 -0.51497 -0.15532 C -0.49817 -0.15277 -0.49896 -0.15439 -0.497 -0.16852 C -0.49726 -0.17083 -0.49687 -0.17384 -0.49778 -0.17569 C -0.49843 -0.17685 -0.50104 -0.175 -0.50026 -0.1743 C -0.49856 -0.17268 -0.49648 -0.17338 -0.49453 -0.17268 C -0.49427 -0.16898 -0.49479 -0.16458 -0.49375 -0.16111 C -0.49323 -0.15949 -0.49153 -0.16018 -0.49049 -0.15972 C -0.48828 -0.15902 -0.48606 -0.15879 -0.48398 -0.15833 C -0.48593 -0.14745 -0.4832 -0.16088 -0.48646 -0.14953 C -0.48672 -0.14814 -0.48776 -0.14629 -0.48724 -0.14537 C -0.48659 -0.14421 -0.48554 -0.14606 -0.48476 -0.14676 C -0.48333 -0.14791 -0.48203 -0.14953 -0.48073 -0.15115 C -0.47552 -0.15671 -0.47005 -0.1618 -0.46523 -0.16852 C -0.45547 -0.18194 -0.44648 -0.19745 -0.4358 -0.20902 C -0.39049 -0.25833 -0.43008 -0.21319 -0.38698 -0.26852 C -0.34596 -0.32083 -0.38008 -0.27037 -0.32656 -0.34814 C -0.32226 -0.35439 -0.31862 -0.36203 -0.31445 -0.36852 C -0.3056 -0.38148 -0.29544 -0.39166 -0.2875 -0.40625 C -0.26953 -0.43912 -0.25521 -0.47801 -0.23698 -0.51041 C -0.23398 -0.51574 -0.23073 -0.52083 -0.22799 -0.52639 C -0.2207 -0.54143 -0.21445 -0.55833 -0.20677 -0.57291 C -0.2 -0.58588 -0.18997 -0.59375 -0.18476 -0.60902 C -0.18151 -0.61875 -0.17851 -0.6287 -0.175 -0.63796 C -0.17096 -0.64884 -0.16888 -0.64884 -0.16354 -0.65833 C -0.16133 -0.6625 -0.15937 -0.66736 -0.15703 -0.67129 C -0.14948 -0.68495 -0.15455 -0.67245 -0.14479 -0.68727 C -0.1414 -0.69259 -0.13802 -0.69838 -0.13502 -0.70463 C -0.13021 -0.71481 -0.12552 -0.73032 -0.11953 -0.73958 C -0.11797 -0.74213 -0.11575 -0.74352 -0.11393 -0.74537 C -0.10716 -0.75185 -0.10716 -0.74953 -0.09596 -0.75555 C -0.05703 -0.77615 -0.10508 -0.75162 -0.08047 -0.76412 C -0.07968 -0.76504 -0.0789 -0.76736 -0.07799 -0.76713 C -0.07721 -0.76666 -0.07773 -0.76389 -0.07721 -0.76273 C -0.07656 -0.76088 -0.07552 -0.75995 -0.07474 -0.75833 C -0.07409 -0.75694 -0.07369 -0.75555 -0.07317 -0.75393 C -0.07226 -0.75439 -0.0707 -0.75393 -0.0707 -0.75555 C -0.0707 -0.75694 -0.07226 -0.75648 -0.07317 -0.75694 C -0.07656 -0.75856 -0.07747 -0.75856 -0.08125 -0.75972 C -0.08593 -0.75879 -0.09062 -0.75856 -0.09518 -0.75694 C -0.09739 -0.75602 -0.09948 -0.75416 -0.10169 -0.75254 C -0.10534 -0.74977 -0.10729 -0.74745 -0.11067 -0.74375 C -0.10976 -0.74328 -0.10898 -0.74282 -0.1082 -0.74236 C -0.10455 -0.74051 -0.09896 -0.73889 -0.09596 -0.73796 C -0.09297 -0.73727 -0.08997 -0.73703 -0.08698 -0.73657 C -0.08724 -0.73518 -0.08737 -0.73356 -0.08776 -0.73217 C -0.08828 -0.73078 -0.08906 -0.72939 -0.08945 -0.72801 C -0.08984 -0.72615 -0.08997 -0.72407 -0.09023 -0.72222 C -0.08945 -0.72152 -0.08867 -0.7206 -0.08776 -0.7206 C -0.08489 -0.7206 -0.08294 -0.72199 -0.08047 -0.72361 C -0.07994 -0.72453 -0.07942 -0.72569 -0.07877 -0.72639 C -0.07734 -0.72801 -0.07252 -0.72916 -0.07148 -0.72939 C -0.0707 -0.73032 -0.06849 -0.73078 -0.06901 -0.73217 C -0.07044 -0.73564 -0.0819 -0.73657 -0.08203 -0.73657 C -0.10065 -0.73842 -0.12396 -0.73981 -0.14323 -0.74097 L -0.31354 -0.73796 C -0.41419 -0.73518 -0.3207 -0.73912 -0.36744 -0.73078 C -0.37903 -0.7287 -0.39075 -0.72801 -0.40247 -0.72639 C -0.41119 -0.72523 -0.42851 -0.72222 -0.42851 -0.72222 C -0.4345 -0.71921 -0.44049 -0.71666 -0.44648 -0.71342 C -0.44869 -0.71227 -0.45104 -0.71111 -0.45299 -0.70902 C -0.45508 -0.70671 -0.45677 -0.70324 -0.45872 -0.70046 C -0.46133 -0.69606 -0.46106 -0.69444 -0.46523 -0.69305 C -0.46836 -0.69213 -0.47174 -0.69213 -0.475 -0.69166 C -0.4901 -0.69652 -0.4789 -0.69189 -0.48802 -0.69745 C -0.49375 -0.70092 -0.50508 -0.70764 -0.50508 -0.70764 C -0.50429 -0.70902 -0.50377 -0.71134 -0.50273 -0.71203 C -0.49791 -0.71435 -0.48802 -0.7162 -0.48802 -0.7162 C -0.4858 -0.71782 -0.48372 -0.71944 -0.48151 -0.7206 C -0.4763 -0.72384 -0.48008 -0.7199 -0.47578 -0.725 C -0.47656 -0.72546 -0.47734 -0.72615 -0.47825 -0.72639 C -0.48008 -0.72708 -0.48216 -0.72685 -0.48398 -0.72801 C -0.48489 -0.72847 -0.48554 -0.72986 -0.48646 -0.73078 C -0.4858 -0.73264 -0.48528 -0.73472 -0.48476 -0.73657 C -0.48437 -0.73796 -0.4832 -0.74027 -0.48398 -0.74097 C -0.48515 -0.74213 -0.48672 -0.74004 -0.48802 -0.73958 C -0.48828 -0.73796 -0.48893 -0.73657 -0.4888 -0.73518 C -0.48841 -0.72986 -0.48619 -0.73032 -0.48398 -0.72939 C -0.48476 -0.72893 -0.48646 -0.72939 -0.48646 -0.72801 C -0.48646 -0.72615 -0.48489 -0.72523 -0.48398 -0.725 C -0.48021 -0.72384 -0.4763 -0.72407 -0.47252 -0.72361 C -0.48099 -0.71342 -0.46836 -0.72963 -0.47656 -0.71481 C -0.47955 -0.70949 -0.4832 -0.70532 -0.48646 -0.70046 C -0.50312 -0.67361 -0.52044 -0.64791 -0.53606 -0.61921 C -0.55651 -0.58194 -0.57721 -0.54537 -0.59726 -0.50764 C -0.61536 -0.47361 -0.62513 -0.45347 -0.63802 -0.41342 C -0.64622 -0.38773 -0.64739 -0.37639 -0.65182 -0.34953 C -0.65208 -0.34537 -0.65221 -0.34097 -0.65273 -0.33657 C -0.65286 -0.33518 -0.6539 -0.33078 -0.65351 -0.33217 C -0.65286 -0.33449 -0.65299 -0.33773 -0.65182 -0.33958 C -0.6444 -0.35092 -0.63619 -0.36088 -0.62825 -0.37129 C -0.62669 -0.37338 -0.625 -0.37523 -0.6233 -0.37708 C -0.62031 -0.38055 -0.61159 -0.39097 -0.61432 -0.38727 L -0.61758 -0.38287 C -0.61784 -0.38148 -0.61797 -0.37986 -0.61849 -0.3787 C -0.61992 -0.37546 -0.62174 -0.37291 -0.6233 -0.3699 C -0.62396 -0.36852 -0.62448 -0.36689 -0.625 -0.36551 C -0.62552 -0.36273 -0.62682 -0.35995 -0.62656 -0.35694 C -0.62617 -0.35162 -0.62161 -0.35509 -0.62083 -0.35532 C -0.62174 -0.35578 -0.62252 -0.35671 -0.6233 -0.35694 C -0.62708 -0.3581 -0.63151 -0.35602 -0.63476 -0.35972 C -0.63763 -0.36296 -0.63659 -0.37338 -0.63802 -0.3787 C -0.63893 -0.38171 -0.64036 -0.38426 -0.64127 -0.38727 C -0.64205 -0.39027 -0.64258 -0.39352 -0.64375 -0.39606 C -0.64427 -0.39745 -0.64531 -0.39791 -0.64622 -0.39884 C -0.64648 -0.39745 -0.64713 -0.39606 -0.647 -0.39444 C -0.64648 -0.38912 -0.64258 -0.38819 -0.64049 -0.38727 C -0.63828 -0.38657 -0.63606 -0.38634 -0.63398 -0.38588 C -0.62617 -0.38426 -0.62591 -0.38426 -0.61758 -0.38287 C -0.61784 -0.3787 -0.6181 -0.3743 -0.61849 -0.3699 C -0.61862 -0.36852 -0.61862 -0.36666 -0.61927 -0.36551 C -0.62018 -0.36412 -0.62148 -0.36365 -0.62252 -0.36273 C -0.62747 -0.36319 -0.63242 -0.3625 -0.63724 -0.36412 C -0.63815 -0.36435 -0.63567 -0.3662 -0.63476 -0.36689 C -0.6332 -0.36828 -0.62981 -0.3699 -0.62981 -0.3699 C -0.62448 -0.36944 -0.61901 -0.36921 -0.61354 -0.36852 C -0.61067 -0.36805 -0.61119 -0.36597 -0.60872 -0.36412 C -0.60325 -0.35995 -0.59791 -0.35578 -0.59231 -0.35254 C -0.59075 -0.35162 -0.58919 -0.35046 -0.5875 -0.34953 C -0.54297 -0.32986 -0.57487 -0.34421 -0.52148 -0.32939 C -0.51328 -0.32708 -0.50521 -0.32268 -0.497 -0.3206 C -0.43567 -0.30532 -0.37435 -0.28935 -0.31276 -0.27708 C -0.30052 -0.27477 -0.28828 -0.27291 -0.27604 -0.2699 C -0.20299 -0.25254 -0.17734 -0.24328 -0.11393 -0.23078 C -0.1095 -0.22986 -0.10521 -0.23009 -0.10078 -0.22939 C -0.09244 -0.22801 -0.08398 -0.22639 -0.07552 -0.225 C -0.075 -0.22361 -0.07396 -0.22245 -0.07396 -0.2206 C -0.07396 -0.21852 -0.07474 -0.21643 -0.07552 -0.21481 C -0.07825 -0.21018 -0.08606 -0.20416 -0.08854 -0.20185 C -0.0957 -0.19467 -0.10299 -0.18819 -0.10976 -0.18009 C -0.11067 -0.17916 -0.11146 -0.17824 -0.11224 -0.17708 C -0.11341 -0.17569 -0.11445 -0.1743 -0.11549 -0.17268 C -0.11471 -0.17176 -0.11393 -0.1706 -0.11302 -0.1699 C -0.11198 -0.16921 -0.11093 -0.16898 -0.10976 -0.16852 C -0.10547 -0.16666 -0.10481 -0.16666 -0.1 -0.16551 C -0.097 -0.16597 -0.09401 -0.16759 -0.09101 -0.16689 C -0.09023 -0.16689 -0.09297 -0.16551 -0.09271 -0.16412 C -0.09244 -0.16273 -0.09101 -0.16296 -0.09023 -0.16273 C -0.08867 -0.16203 -0.08698 -0.16157 -0.08528 -0.16111 C -0.09609 -0.15648 -0.07708 -0.16551 -0.09427 -0.15393 C -0.10312 -0.14814 -0.11211 -0.14282 -0.12122 -0.13796 C -0.12955 -0.13356 -0.13815 -0.13125 -0.14648 -0.12639 C -0.15078 -0.12384 -0.15455 -0.11921 -0.15872 -0.1162 C -0.17161 -0.10717 -0.18502 -0.09977 -0.19778 -0.09027 C -0.22448 -0.07037 -0.22317 -0.06504 -0.24752 -0.05254 C -0.28437 -0.03333 -0.31679 -0.02662 -0.34948 0.00834 C -0.36692 0.02709 -0.38151 0.05371 -0.39922 0.07223 L -0.41302 0.08658 C -0.41627 0.09375 -0.4181 0.09931 -0.42356 0.10255 C -0.42461 0.10324 -0.42526 0.1007 -0.42604 0.09977 C -0.42955 0.08125 -0.42317 0.11273 -0.42929 0.09098 C -0.43021 0.08773 -0.43008 0.08403 -0.43099 0.08079 C -0.43255 0.07477 -0.43463 0.06898 -0.43672 0.06343 C -0.44843 0.03125 -0.44336 0.03889 -0.45221 0.02732 C -0.45325 0.02778 -0.45442 0.02778 -0.45547 0.02871 C -0.46015 0.03287 -0.45976 0.03565 -0.45781 0.04607 C -0.45755 0.04792 -0.45625 0.04885 -0.45547 0.05047 C -0.45403 0.04954 -0.45221 0.04954 -0.4513 0.04746 C -0.45078 0.0463 -0.45143 0.04375 -0.45221 0.04306 C -0.45416 0.04167 -0.45651 0.04236 -0.45872 0.04167 C -0.46224 0.04074 -0.46575 0.03982 -0.46927 0.03889 C -0.47304 0.03982 -0.47695 0.04051 -0.48073 0.04167 C -0.48151 0.0419 -0.48307 0.04468 -0.48307 0.04306 C -0.48307 0.04144 -0.48138 0.04144 -0.48073 0.04028 C -0.47981 0.03889 -0.47903 0.0375 -0.47825 0.03588 C -0.47734 0.03403 -0.47682 0.03172 -0.47578 0.0301 C -0.47435 0.02778 -0.47096 0.02431 -0.47096 0.02431 C -0.46679 0.02477 -0.46276 0.02523 -0.45872 0.0257 C -0.45651 0.02616 -0.45429 0.02732 -0.45221 0.02732 C -0.44974 0.02732 -0.44726 0.02616 -0.44479 0.0257 C -0.44453 0.02338 -0.44453 0.02084 -0.44401 0.01852 C -0.44375 0.01736 -0.4431 0.01528 -0.44231 0.01551 C -0.44153 0.01621 -0.44179 0.01852 -0.44153 0.01991 C -0.44179 0.02199 -0.44192 0.02408 -0.44231 0.0257 C -0.44804 0.04561 -0.44414 0.02686 -0.44648 0.03889 C -0.43945 0.04236 -0.44271 0.04167 -0.43672 0.04167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8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0139 C 0.00026 2.22222E-6 -0.00104 -0.00139 -0.00234 -0.00278 C -0.00312 -0.00371 -0.00391 -0.00509 -0.00482 -0.00556 C -0.00599 -0.00648 -0.00742 -0.00648 -0.00872 -0.00695 C -0.01888 -0.01111 -0.00391 -0.00556 -0.01588 -0.00996 C -0.01758 -0.01134 -0.01901 -0.01297 -0.0207 -0.01412 C -0.02565 -0.01759 -0.02825 -0.0169 -0.03346 -0.01968 C -0.04544 -0.02616 -0.03398 -0.02269 -0.0487 -0.02824 C -0.05078 -0.02917 -0.05286 -0.02917 -0.05508 -0.02963 C -0.0569 -0.03009 -0.05872 -0.03056 -0.06055 -0.03102 C -0.07422 -0.03588 -0.05937 -0.03241 -0.07422 -0.03542 C -0.07526 -0.03634 -0.0763 -0.0375 -0.07734 -0.0382 C -0.07891 -0.03935 -0.0806 -0.03982 -0.08216 -0.04097 C -0.09141 -0.04838 -0.07825 -0.04005 -0.08698 -0.04537 C -0.0875 -0.0463 -0.08789 -0.04746 -0.08854 -0.04815 C -0.08919 -0.04884 -0.09023 -0.04861 -0.09088 -0.04954 C -0.09167 -0.0507 -0.0918 -0.05255 -0.09258 -0.05371 C -0.09323 -0.05509 -0.09414 -0.05579 -0.09492 -0.05672 C -0.09518 -0.0581 -0.09505 -0.05996 -0.0957 -0.06088 C -0.09635 -0.06204 -0.09752 -0.06111 -0.09805 -0.06227 C -0.10404 -0.07547 -0.09375 -0.06181 -0.1013 -0.07084 C -0.10234 -0.07454 -0.10312 -0.07871 -0.10443 -0.08218 C -0.10586 -0.08565 -0.10677 -0.08797 -0.10768 -0.09213 C -0.10807 -0.09398 -0.1082 -0.09584 -0.10846 -0.09769 C -0.10872 -0.09931 -0.10898 -0.1007 -0.10924 -0.10209 C -0.10898 -0.1125 -0.1095 -0.12292 -0.10846 -0.13334 C -0.10833 -0.13472 -0.10651 -0.13588 -0.10612 -0.13472 C -0.10547 -0.1331 -0.10625 -0.13056 -0.1069 -0.12894 C -0.10859 -0.12431 -0.11198 -0.11991 -0.11484 -0.11759 C -0.11719 -0.11574 -0.12031 -0.11459 -0.12279 -0.11343 C -0.1237 -0.11435 -0.12474 -0.11482 -0.12526 -0.11621 C -0.12617 -0.11875 -0.12682 -0.12477 -0.12682 -0.12477 C -0.12305 -0.12917 -0.12226 -0.13148 -0.11562 -0.12616 C -0.11484 -0.12547 -0.11823 -0.12222 -0.11719 -0.12199 C -0.1151 -0.1213 -0.11302 -0.12384 -0.11081 -0.12477 C -0.1095 -0.12523 -0.1082 -0.12547 -0.1069 -0.12616 C -0.10612 -0.12639 -0.10534 -0.12709 -0.10443 -0.12755 C -0.10286 -0.12709 -0.10078 -0.12824 -0.09974 -0.12616 C -0.09896 -0.125 -0.10039 -0.12199 -0.1013 -0.12199 C -0.10221 -0.12199 -0.10234 -0.12477 -0.10286 -0.12616 C -0.10338 -0.12709 -0.10391 -0.12824 -0.10443 -0.12894 C -0.10729 -0.13241 -0.11055 -0.13519 -0.11328 -0.13889 C -0.11432 -0.14028 -0.11549 -0.14167 -0.11641 -0.14306 C -0.12409 -0.15463 -0.12851 -0.16088 -0.13476 -0.17292 C -0.13698 -0.17709 -0.13893 -0.18172 -0.14114 -0.18565 C -0.14687 -0.19584 -0.1526 -0.20625 -0.15872 -0.21551 C -0.16224 -0.2206 -0.16588 -0.22547 -0.16914 -0.23102 C -0.17174 -0.23588 -0.1737 -0.2419 -0.1763 -0.24676 C -0.17956 -0.25278 -0.18346 -0.25764 -0.18672 -0.26366 C -0.1987 -0.28611 -0.18711 -0.27014 -0.20026 -0.29074 C -0.21211 -0.30926 -0.20117 -0.28797 -0.21302 -0.31042 C -0.21445 -0.3132 -0.21575 -0.31597 -0.21693 -0.31898 C -0.21784 -0.3213 -0.21836 -0.32408 -0.2194 -0.32616 C -0.22005 -0.32732 -0.22096 -0.32801 -0.22174 -0.32894 C -0.22122 -0.33033 -0.22031 -0.33148 -0.22018 -0.3331 C -0.21992 -0.3375 -0.21979 -0.34213 -0.22096 -0.34607 C -0.22187 -0.34908 -0.22396 -0.35093 -0.22578 -0.35162 C -0.23346 -0.35509 -0.22995 -0.35371 -0.23607 -0.35579 C -0.24114 -0.35533 -0.24648 -0.35741 -0.2513 -0.3544 C -0.25286 -0.35347 -0.25286 -0.34607 -0.25286 -0.34607 C -0.2526 -0.34398 -0.2526 -0.34213 -0.25208 -0.34028 C -0.25169 -0.33912 -0.25117 -0.33797 -0.25052 -0.3375 C -0.24779 -0.33496 -0.24466 -0.33426 -0.24167 -0.3331 C -0.2332 -0.33357 -0.22474 -0.3338 -0.21614 -0.33472 C -0.21484 -0.33472 -0.21354 -0.33565 -0.21224 -0.33611 C -0.21055 -0.33658 -0.20898 -0.33704 -0.20742 -0.3375 C -0.20612 -0.33797 -0.20482 -0.33843 -0.20338 -0.33889 C -0.20156 -0.33935 -0.19974 -0.33982 -0.19779 -0.34028 C -0.17747 -0.36111 -0.20599 -0.3338 -0.18672 -0.34746 C -0.18437 -0.34908 -0.18255 -0.35255 -0.18034 -0.3544 C -0.17851 -0.35602 -0.17643 -0.35602 -0.17474 -0.35741 C -0.17083 -0.36019 -0.15638 -0.37477 -0.1556 -0.3757 L -0.14114 -0.39283 C -0.1388 -0.3956 -0.1362 -0.39815 -0.13398 -0.40139 C -0.11224 -0.43241 -0.13958 -0.39375 -0.1181 -0.42246 C -0.11536 -0.42616 -0.11276 -0.43033 -0.11002 -0.4338 C -0.09896 -0.44861 -0.10651 -0.43658 -0.09336 -0.45232 C -0.09075 -0.45533 -0.08867 -0.45926 -0.0862 -0.46227 C -0.08281 -0.46597 -0.07917 -0.46875 -0.07578 -0.47222 C -0.07331 -0.47477 -0.07109 -0.47801 -0.06862 -0.48079 C -0.06627 -0.48334 -0.06367 -0.48519 -0.06146 -0.48773 C -0.05963 -0.48982 -0.05833 -0.49283 -0.05664 -0.49491 C -0.03685 -0.51991 -0.06185 -0.48588 -0.04544 -0.50903 C -0.0444 -0.51065 -0.04323 -0.51158 -0.04232 -0.51343 C -0.04101 -0.51551 -0.04036 -0.51852 -0.03906 -0.52037 C -0.03789 -0.52222 -0.03633 -0.52292 -0.03502 -0.52477 C -0.02565 -0.53727 -0.04284 -0.51852 -0.02786 -0.5331 C -0.02708 -0.53403 -0.0263 -0.53519 -0.02552 -0.53611 C -0.02448 -0.53704 -0.02331 -0.53773 -0.02226 -0.53889 C -0.02174 -0.53959 -0.02005 -0.54213 -0.0207 -0.54167 C -0.02292 -0.54028 -0.02487 -0.53727 -0.02708 -0.53611 C -0.03294 -0.53264 -0.03021 -0.5338 -0.03502 -0.53172 C -0.0306 -0.52778 -0.03138 -0.52709 -0.02474 -0.53033 C -0.02461 -0.53033 -0.02083 -0.53704 -0.02148 -0.5375 C -0.02409 -0.53866 -0.02682 -0.53658 -0.02943 -0.53611 C -0.02969 -0.53588 -0.03411 -0.53264 -0.03424 -0.53033 C -0.0345 -0.52662 -0.03372 -0.52269 -0.03346 -0.51898 C -0.03398 -0.51667 -0.03385 -0.5132 -0.03502 -0.51181 C -0.03594 -0.51111 -0.03672 -0.51366 -0.0375 -0.51482 L -0.0431 -0.52477 C -0.04388 -0.52616 -0.0444 -0.52801 -0.04544 -0.52894 L -0.0487 -0.53172 C -0.05312 -0.54236 -0.05013 -0.53588 -0.0582 -0.55023 C -0.0595 -0.55255 -0.0612 -0.5544 -0.06224 -0.55718 C -0.06497 -0.56551 -0.06445 -0.56482 -0.06862 -0.57292 C -0.06979 -0.57547 -0.07148 -0.57732 -0.07252 -0.58009 C -0.07357 -0.58264 -0.07409 -0.58565 -0.075 -0.58843 C -0.07604 -0.5919 -0.07708 -0.59514 -0.07812 -0.59838 C -0.07904 -0.60116 -0.07969 -0.60417 -0.0806 -0.60695 C -0.08346 -0.61644 -0.08372 -0.61667 -0.08698 -0.62547 C -0.0875 -0.62871 -0.08776 -0.63218 -0.08854 -0.63519 C -0.08997 -0.64121 -0.09232 -0.6463 -0.09336 -0.65232 C -0.09388 -0.65556 -0.09414 -0.65903 -0.09492 -0.66227 C -0.0957 -0.66528 -0.09726 -0.66759 -0.09805 -0.67084 C -0.09922 -0.67477 -0.09961 -0.68125 -0.1013 -0.68496 C -0.10195 -0.68634 -0.10286 -0.68681 -0.10364 -0.68773 C -0.10417 -0.68959 -0.10469 -0.69167 -0.10534 -0.69352 C -0.10781 -0.70023 -0.10755 -0.69144 -0.11002 -0.70486 C -0.11302 -0.72037 -0.10833 -0.69676 -0.1125 -0.7132 C -0.11393 -0.71922 -0.11419 -0.72292 -0.11484 -0.72894 C -0.11458 -0.73519 -0.11081 -0.74722 -0.11641 -0.74722 C -0.11732 -0.74722 -0.1181 -0.7463 -0.11888 -0.74584 C -0.1194 -0.74491 -0.11979 -0.74375 -0.12044 -0.74306 C -0.12122 -0.74236 -0.12226 -0.74283 -0.12279 -0.74167 C -0.12318 -0.74097 -0.12448 -0.73172 -0.12448 -0.73172 C -0.1237 -0.72199 -0.12474 -0.72199 -0.122 -0.71621 C -0.12161 -0.71505 -0.12109 -0.71389 -0.12044 -0.7132 C -0.11966 -0.7125 -0.11888 -0.71227 -0.1181 -0.71181 C -0.11562 -0.71204 -0.10364 -0.70579 -0.10364 -0.71759 C -0.10364 -0.72037 -0.10417 -0.72315 -0.10443 -0.72616 C -0.10469 -0.72755 -0.10508 -0.72894 -0.10534 -0.73033 C -0.10508 -0.73264 -0.10482 -0.73519 -0.10443 -0.7375 C -0.1043 -0.73889 -0.10312 -0.74051 -0.10364 -0.74167 C -0.1043 -0.74329 -0.10586 -0.74259 -0.1069 -0.74306 C -0.10664 -0.74121 -0.10651 -0.73912 -0.10612 -0.7375 C -0.10573 -0.73588 -0.10495 -0.73472 -0.10443 -0.7331 C -0.10417 -0.73172 -0.10404 -0.73033 -0.10364 -0.72894 C -0.10325 -0.72732 -0.1026 -0.72616 -0.10208 -0.72454 C -0.10052 -0.71968 -0.10065 -0.71945 -0.09974 -0.71482 C -0.10052 -0.69097 -0.10117 -0.66736 -0.10208 -0.64375 C -0.10221 -0.63912 -0.10247 -0.63426 -0.10286 -0.62963 C -0.10573 -0.59792 -0.10456 -0.61875 -0.10846 -0.58704 C -0.1095 -0.57917 -0.10989 -0.57084 -0.11081 -0.56297 C -0.11172 -0.55533 -0.11315 -0.54792 -0.11406 -0.54028 C -0.11497 -0.53264 -0.11549 -0.525 -0.11641 -0.51759 C -0.11745 -0.50949 -0.11849 -0.50139 -0.11966 -0.49352 C -0.12096 -0.48449 -0.12252 -0.4757 -0.1237 -0.46644 C -0.12474 -0.45718 -0.12526 -0.44769 -0.12604 -0.4382 C -0.12721 -0.36412 -0.1276 -0.375 -0.12526 -0.27361 C -0.125 -0.26597 -0.12435 -0.25857 -0.1237 -0.25093 C -0.12305 -0.24514 -0.122 -0.23959 -0.12122 -0.23403 C -0.12044 -0.22732 -0.11966 -0.2206 -0.11888 -0.21412 C -0.11862 -0.20834 -0.11862 -0.20255 -0.1181 -0.19699 C -0.11758 -0.19213 -0.11627 -0.18773 -0.11562 -0.18287 C -0.11523 -0.17963 -0.1151 -0.17616 -0.11484 -0.17292 C -0.11458 -0.16644 -0.11406 -0.15972 -0.11406 -0.15301 C -0.11406 -0.13611 -0.11315 -0.13588 -0.11641 -0.14167 C -0.11536 -0.14259 -0.11432 -0.14352 -0.11328 -0.14468 C -0.11237 -0.14537 -0.11081 -0.1456 -0.11081 -0.14746 C -0.11081 -0.14884 -0.1125 -0.14838 -0.11328 -0.14884 C -0.11627 -0.14815 -0.11953 -0.14838 -0.122 -0.14468 C -0.12279 -0.14352 -0.12305 -0.14167 -0.1237 -0.14028 C -0.11745 -0.1375 -0.11836 -0.13727 -0.10846 -0.14028 C -0.10755 -0.14051 -0.1069 -0.14236 -0.10612 -0.14306 C -0.09948 -0.14908 -0.1082 -0.13935 -0.1013 -0.14746 C -0.10156 -0.15209 -0.10117 -0.15718 -0.10208 -0.16158 C -0.10234 -0.16297 -0.10377 -0.16227 -0.10443 -0.16297 C -0.11068 -0.16852 -0.10325 -0.16366 -0.10924 -0.16736 C -0.1095 -0.16574 -0.10963 -0.16435 -0.11002 -0.16297 C -0.1112 -0.15972 -0.11354 -0.15903 -0.10924 -0.16158 C -0.1082 -0.16435 -0.10729 -0.16736 -0.10612 -0.17014 C -0.10534 -0.17199 -0.10443 -0.17384 -0.10364 -0.1757 C -0.10273 -0.17847 -0.10247 -0.18195 -0.1013 -0.18426 C -0.1 -0.18704 -0.09792 -0.18866 -0.09648 -0.19144 C -0.09284 -0.19861 -0.0918 -0.20486 -0.08854 -0.21273 C -0.08281 -0.22616 -0.08229 -0.22176 -0.07812 -0.2382 C -0.07565 -0.24792 -0.07435 -0.25834 -0.07174 -0.26806 C -0.06667 -0.28681 -0.06263 -0.29861 -0.05976 -0.31759 C -0.05911 -0.32269 -0.05911 -0.32824 -0.0582 -0.3331 C -0.05755 -0.33727 -0.05586 -0.34051 -0.05508 -0.34445 C -0.0513 -0.3625 -0.05377 -0.35695 -0.05104 -0.37431 C -0.04935 -0.38542 -0.04687 -0.3963 -0.04466 -0.40695 C -0.04388 -0.41713 -0.04401 -0.41783 -0.04232 -0.42824 C -0.04154 -0.43264 -0.04062 -0.43681 -0.03984 -0.44097 C -0.03815 -0.45093 -0.04023 -0.44236 -0.0375 -0.45232 C -0.03724 -0.45417 -0.03711 -0.45625 -0.03672 -0.4581 C -0.03463 -0.46806 -0.03581 -0.45972 -0.03346 -0.46806 C -0.03281 -0.47014 -0.03242 -0.47269 -0.0319 -0.475 C -0.03086 -0.47894 -0.02982 -0.48264 -0.02864 -0.48634 L -0.02396 -0.50347 C -0.02331 -0.50533 -0.02279 -0.50718 -0.02226 -0.50903 C -0.02148 -0.51227 -0.0207 -0.51574 -0.01992 -0.51898 C -0.0194 -0.52084 -0.01875 -0.52269 -0.01836 -0.52477 C -0.01745 -0.52894 -0.01667 -0.5331 -0.01588 -0.5375 L -0.0151 -0.54167 C -0.01562 -0.54537 -0.01484 -0.55116 -0.01667 -0.55301 C -0.01927 -0.55556 -0.02266 -0.55232 -0.02552 -0.55162 C -0.02773 -0.55116 -0.03021 -0.54769 -0.0319 -0.54584 C -0.03268 -0.54514 -0.03346 -0.54398 -0.03424 -0.54306 C -0.03502 -0.54236 -0.03581 -0.54213 -0.03672 -0.54167 C -0.04388 -0.53218 -0.04154 -0.53704 -0.04466 -0.52894 C -0.0444 -0.52755 -0.0444 -0.52593 -0.04388 -0.52477 C -0.04088 -0.51829 -0.0306 -0.5206 -0.02943 -0.52037 C -0.02864 -0.51991 -0.02786 -0.51945 -0.02708 -0.51898 C -0.02578 -0.51852 -0.02305 -0.51991 -0.02305 -0.51759 C -0.02305 -0.51528 -0.02578 -0.51667 -0.02708 -0.51621 C -0.02057 -0.5132 -0.02513 -0.51597 -0.03112 -0.51343 C -0.04896 -0.50533 -0.02279 -0.51181 -0.04388 -0.50764 C -0.05026 -0.50394 -0.05651 -0.49954 -0.06302 -0.4963 C -0.07643 -0.48959 -0.08568 -0.48588 -0.09896 -0.47084 C -0.10924 -0.45903 -0.11927 -0.4463 -0.13008 -0.43542 C -0.16797 -0.39676 -0.15586 -0.41181 -0.18672 -0.37153 C -0.19023 -0.3669 -0.19401 -0.36273 -0.197 -0.35741 C -0.2 -0.35209 -0.20286 -0.34676 -0.20586 -0.34167 C -0.20755 -0.33866 -0.20976 -0.33634 -0.21146 -0.3331 C -0.21367 -0.32871 -0.21575 -0.32384 -0.21784 -0.31898 C -0.22864 -0.29329 -0.21328 -0.32871 -0.22331 -0.3007 C -0.22422 -0.29838 -0.22552 -0.29676 -0.22656 -0.29491 C -0.22708 -0.29306 -0.22773 -0.29121 -0.22812 -0.28935 C -0.22851 -0.2875 -0.22891 -0.28172 -0.22891 -0.28357 C -0.22891 -0.29445 -0.22838 -0.30533 -0.22812 -0.31621 C -0.22838 -0.32778 -0.22292 -0.35162 -0.23216 -0.35162 C -0.23294 -0.35162 -0.23372 -0.3507 -0.2345 -0.35023 C -0.23372 -0.34977 -0.23294 -0.34884 -0.23216 -0.34884 C -0.23086 -0.34884 -0.22734 -0.35255 -0.22656 -0.35301 C -0.22552 -0.35371 -0.22448 -0.35394 -0.22331 -0.3544 C -0.22487 -0.35185 -0.22539 -0.3507 -0.22734 -0.34884 C -0.22812 -0.34815 -0.22891 -0.34792 -0.22969 -0.34746 C -0.23906 -0.33079 -0.22565 -0.35394 -0.23776 -0.33611 C -0.23945 -0.33357 -0.24075 -0.33009 -0.24258 -0.32755 C -0.24687 -0.32107 -0.25182 -0.31597 -0.25612 -0.30903 C -0.25898 -0.3044 -0.26159 -0.29908 -0.26484 -0.29491 C -0.272 -0.28565 -0.28008 -0.27871 -0.28724 -0.26945 C -0.29674 -0.25718 -0.30625 -0.24445 -0.31588 -0.23241 C -0.32109 -0.22616 -0.32682 -0.22084 -0.3319 -0.21412 L -0.35976 -0.17709 C -0.36458 -0.17107 -0.3694 -0.16505 -0.37422 -0.1588 C -0.3819 -0.14838 -0.38893 -0.13611 -0.39726 -0.12755 C -0.40104 -0.12384 -0.40534 -0.12153 -0.40846 -0.11621 C -0.41771 -0.10093 -0.42578 -0.08357 -0.43398 -0.06667 C -0.43919 -0.05579 -0.44779 -0.03542 -0.45221 -0.0213 C -0.45612 -0.00903 -0.45976 0.00324 -0.46341 0.01574 C -0.46536 0.02268 -0.46901 0.03703 -0.46901 0.03703 C -0.46927 0.04028 -0.47109 0.04444 -0.46979 0.04699 C -0.46862 0.04884 -0.46719 0.04398 -0.46575 0.04259 C -0.4595 0.0368 -0.45338 0.02963 -0.44674 0.02569 C -0.44193 0.02268 -0.43711 0.0206 -0.43242 0.01713 C -0.4306 0.01574 -0.4293 0.01296 -0.4276 0.01134 C -0.41667 0.00116 -0.41745 0.00208 -0.40924 -0.00278 C -0.40703 -0.01875 -0.41029 0.00347 -0.41002 0.00717 C -0.41002 0.00879 -0.40846 0.00903 -0.40768 0.00995 C -0.40612 0.00717 -0.40325 0.00555 -0.40286 0.00139 C -0.40234 -0.00533 -0.40221 -0.01065 -0.40052 -0.0169 C -0.39805 -0.0257 -0.39739 -0.02269 -0.39648 -0.02963 C -0.39609 -0.03241 -0.39596 -0.03542 -0.3957 -0.0382 C -0.39596 -0.04283 -0.3957 -0.04792 -0.39648 -0.05232 C -0.39687 -0.0544 -0.39805 -0.05533 -0.39896 -0.05672 C -0.39961 -0.05764 -0.40039 -0.0588 -0.4013 -0.05949 C -0.40234 -0.06019 -0.40338 -0.06042 -0.40443 -0.06088 C -0.40534 -0.06134 -0.40612 -0.06181 -0.4069 -0.06227 C -0.40143 -0.04792 -0.40417 -0.05324 -0.39974 -0.04537 C -0.39948 -0.04398 -0.39909 -0.04259 -0.39896 -0.04097 C -0.39857 -0.0382 -0.3987 -0.03519 -0.39805 -0.03264 C -0.39766 -0.03033 -0.39674 -0.02824 -0.3957 -0.02685 C -0.38997 -0.01898 -0.38867 -0.01898 -0.38294 -0.01551 C -0.38346 -0.01273 -0.38476 -0.00996 -0.3845 -0.00695 C -0.38437 -0.00556 -0.38294 -0.00556 -0.38216 -0.00556 C -0.37995 -0.00556 -0.37786 -0.00648 -0.37578 -0.00695 C -0.37044 -0.00648 -0.36497 -0.00764 -0.35976 -0.00556 C -0.35898 -0.00533 -0.35976 -0.00162 -0.36055 -0.00139 C -0.36354 -0.00047 -0.36641 -0.00232 -0.3694 -0.00278 C -0.36966 -0.00417 -0.37018 -0.00556 -0.37018 -0.00695 C -0.37018 -0.01621 -0.36875 -0.01528 -0.36784 -0.02408 C -0.3668 -0.03264 -0.36745 -0.02894 -0.36614 -0.03542 C -0.36641 -0.03866 -0.36614 -0.04236 -0.36693 -0.04537 C -0.36732 -0.04653 -0.36862 -0.0463 -0.3694 -0.04676 C -0.37044 -0.04722 -0.37148 -0.04769 -0.37252 -0.04815 C -0.37422 -0.04908 -0.37565 -0.05047 -0.37734 -0.05093 C -0.37969 -0.05185 -0.38216 -0.05185 -0.3845 -0.05232 C -0.38594 -0.05278 -0.38724 -0.05324 -0.38854 -0.05371 C -0.38841 -0.05741 -0.38867 -0.07037 -0.38698 -0.07639 C -0.38646 -0.07801 -0.38581 -0.07917 -0.38529 -0.08079 C -0.38489 -0.08218 -0.38502 -0.0838 -0.3845 -0.08496 C -0.38346 -0.08773 -0.3806 -0.09213 -0.3806 -0.09213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2-stroke">
            <a:extLst>
              <a:ext uri="{FF2B5EF4-FFF2-40B4-BE49-F238E27FC236}">
                <a16:creationId xmlns:a16="http://schemas.microsoft.com/office/drawing/2014/main" id="{76D0BBD1-3239-42A2-9EB7-4F5344DE1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880" y="189106"/>
            <a:ext cx="10536240" cy="64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heatmap">
            <a:extLst>
              <a:ext uri="{FF2B5EF4-FFF2-40B4-BE49-F238E27FC236}">
                <a16:creationId xmlns:a16="http://schemas.microsoft.com/office/drawing/2014/main" id="{0245560A-F0A6-437E-8856-D03837BE5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3D29D786-C88B-481D-8407-C49740081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507" y="2515495"/>
            <a:ext cx="2131810" cy="213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6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7 0.00324 C 0.00013 0.00209 -0.00117 -2.22222E-6 -0.00273 -2.22222E-6 C -0.00572 -2.22222E-6 -0.00416 0.00672 -0.00364 0.00787 C -0.00208 0.01134 0.0004 0.01158 0.00248 0.0125 C 0.00508 0.0081 0.00612 0.00787 0.00339 -0.00162 C 0.003 -0.00301 0.0017 -0.00254 0.00079 -0.00301 C 0.00053 -0.00463 -0.00078 -0.00671 -0.00013 -0.00787 C 0.00105 -0.00972 0.00391 -0.0037 0.0043 -0.00301 C 0.00456 -0.00162 0.00482 0.00023 0.00521 0.00162 C 0.0056 0.00324 0.00691 0.0044 0.00691 0.00625 C 0.00691 0.00926 0.00573 0.01158 0.00521 0.01412 C 0.00287 0.01366 0.00053 0.01343 -0.00182 0.0125 C -0.00273 0.01227 -0.0039 0.01227 -0.00455 0.01111 C -0.00533 0.00926 -0.00507 0.00695 -0.00533 0.00486 C -0.00507 0.00324 -0.00533 -0.00046 -0.00455 -2.22222E-6 C -0.0026 0.00116 -0.00156 0.00533 -0.00013 0.00787 C 0.00053 0.00903 0.00118 0.00972 0.0017 0.01111 C 0.00339 0.01574 0.00573 0.01991 0.00691 0.02523 C 0.00756 0.02755 0.00938 0.03681 0.01042 0.03935 C 0.01146 0.04167 0.0129 0.04352 0.01407 0.0456 C 0.01732 0.05741 0.01433 0.04584 0.01758 0.06134 C 0.01862 0.06644 0.02045 0.0713 0.0211 0.07685 C 0.02136 0.07894 0.02227 0.08843 0.02279 0.09097 C 0.02331 0.09329 0.02396 0.09514 0.02461 0.09722 C 0.02487 0.1 0.02513 0.10255 0.02553 0.10509 C 0.02579 0.10718 0.02618 0.10926 0.02631 0.11134 C 0.0267 0.11459 0.02683 0.11783 0.02722 0.12084 C 0.02774 0.12408 0.02852 0.12709 0.02904 0.13033 C 0.0293 0.13241 0.02943 0.13449 0.02995 0.13658 C 0.0306 0.13935 0.03178 0.14167 0.03256 0.14445 C 0.0362 0.15741 0.03008 0.14028 0.03516 0.15371 C 0.03542 0.15579 0.03568 0.1581 0.03607 0.15996 C 0.03672 0.16297 0.03842 0.16829 0.03959 0.17107 C 0.04011 0.17222 0.04076 0.17315 0.04141 0.17408 C 0.0431 0.18334 0.0418 0.17732 0.04584 0.19144 C 0.04584 0.19144 0.04935 0.20394 0.04935 0.20394 C 0.04987 0.20556 0.05066 0.20695 0.05105 0.20857 C 0.05144 0.21019 0.05157 0.21181 0.05196 0.21343 C 0.05248 0.21551 0.05313 0.21759 0.05378 0.21968 C 0.05404 0.22176 0.0543 0.22384 0.05456 0.22593 C 0.05717 0.24167 0.05365 0.21736 0.05638 0.23681 C 0.05612 0.23056 0.05678 0.22384 0.05547 0.21806 C 0.05508 0.21597 0.05313 0.21644 0.05196 0.21644 C 0.04987 0.21644 0.04375 0.21806 0.04584 0.21806 C 0.0487 0.21806 0.0517 0.21713 0.05456 0.21644 C 0.05339 0.21759 0.05222 0.21852 0.05105 0.21968 C 0.05013 0.2206 0.04805 0.22107 0.04844 0.22269 C 0.04883 0.22477 0.05079 0.22384 0.05196 0.22431 C 0.05287 0.22408 0.05769 0.22269 0.05899 0.2213 C 0.05977 0.22037 0.06016 0.21922 0.06081 0.21806 C 0.0599 0.21759 0.05899 0.21621 0.05808 0.21644 C 0.05704 0.2169 0.05521 0.21783 0.05547 0.21968 C 0.05586 0.22176 0.05782 0.2206 0.05899 0.2213 C 0.06016 0.22014 0.06159 0.21968 0.0625 0.21806 C 0.06316 0.2169 0.0599 0.2213 0.0599 0.21968 C 0.0599 0.21783 0.06172 0.21759 0.0625 0.21644 C 0.06836 0.20278 0.06576 0.20764 0.06967 0.20093 C 0.06993 0.19722 0.07019 0.19352 0.07045 0.18982 C 0.0711 0.18357 0.07201 0.17732 0.07227 0.17107 C 0.07279 0.15741 0.07279 0.14375 0.07318 0.13033 C 0.07344 0.08681 0.07344 0.04352 0.07396 -2.22222E-6 C 0.07409 -0.00509 0.07448 -0.01041 0.07487 -0.01574 C 0.0754 -0.02199 0.07605 -0.02824 0.0767 -0.03449 C 0.07943 -0.09213 0.07513 -0.0206 0.08021 -0.06736 C 0.08086 -0.07361 0.08073 -0.07986 0.08112 -0.08611 C 0.08138 -0.09143 0.08152 -0.09676 0.08191 -0.10185 C 0.08269 -0.10879 0.08386 -0.11551 0.08464 -0.12222 C 0.08529 -0.12847 0.08568 -0.13495 0.08633 -0.1412 C 0.08894 -0.16412 0.09428 -0.21018 0.09428 -0.21018 C 0.09493 -0.22569 0.09571 -0.24143 0.0961 -0.25717 C 0.09701 -0.29305 0.09805 -0.35254 0.0987 -0.39213 C 0.09844 -0.40139 0.09948 -0.41134 0.09779 -0.42037 C 0.0974 -0.42245 0.09545 -0.41852 0.09428 -0.41713 C 0.09362 -0.41643 0.09323 -0.41504 0.09258 -0.41412 C 0.09167 -0.41273 0.09076 -0.41203 0.08985 -0.41088 C 0.08829 -0.40833 0.08711 -0.40532 0.08555 -0.40301 C 0.08386 -0.40069 0.08191 -0.39907 0.08021 -0.39676 C 0.07904 -0.39514 0.07774 -0.39375 0.0767 -0.39213 C 0.07605 -0.3912 0.0754 -0.39004 0.07487 -0.38889 C 0.07357 -0.38588 0.07227 -0.38287 0.07136 -0.3794 C 0.07058 -0.37662 0.06967 -0.37014 0.06967 -0.37014 C 0.07266 -0.36828 0.07292 -0.36736 0.0767 -0.37014 C 0.07748 -0.3706 0.07787 -0.37222 0.07839 -0.37315 C 0.07787 -0.375 0.07657 -0.38148 0.07487 -0.38264 C 0.07318 -0.38379 0.07136 -0.38379 0.06967 -0.38426 C 0.06576 -0.38379 0.06198 -0.38356 0.05808 -0.38264 C 0.05573 -0.38194 0.05105 -0.3794 0.05105 -0.3794 C 0.04987 -0.37801 0.0487 -0.37662 0.04753 -0.37477 C 0.04441 -0.36991 0.04154 -0.36666 0.04493 -0.35764 C 0.04584 -0.35532 0.04792 -0.35555 0.04935 -0.3544 C 0.05053 -0.35347 0.05378 -0.35301 0.05287 -0.35139 C 0.05183 -0.3493 0.04987 -0.35231 0.04844 -0.35278 C 0.04727 -0.35231 0.04597 -0.35254 0.04493 -0.35139 C 0.04206 -0.34791 0.04284 -0.33981 0.04402 -0.33565 C 0.04441 -0.33403 0.04584 -0.33449 0.04662 -0.33403 C 0.04519 -0.3419 0.04688 -0.33611 0.0431 -0.3419 C 0.03972 -0.34699 0.03998 -0.34884 0.03607 -0.35278 C 0.03529 -0.3537 0.03425 -0.35393 0.03347 -0.3544 C 0.03399 -0.35648 0.03503 -0.36389 0.0379 -0.36227 C 0.03907 -0.36157 0.03959 -0.35903 0.0405 -0.35764 C 0.04245 -0.34699 0.03985 -0.35972 0.04402 -0.34491 C 0.04441 -0.34352 0.04454 -0.3419 0.04493 -0.34028 C 0.04545 -0.33819 0.0461 -0.33611 0.04662 -0.33403 C 0.04701 -0.33194 0.04662 -0.32893 0.04753 -0.32778 C 0.04844 -0.32662 0.05261 -0.33217 0.05287 -0.33241 C 0.05339 -0.33449 0.05365 -0.33727 0.05456 -0.33866 C 0.05547 -0.34004 0.05717 -0.33889 0.05808 -0.34028 C 0.05886 -0.34143 0.0599 -0.34444 0.05899 -0.34491 C 0.0573 -0.34629 0.05547 -0.34398 0.05378 -0.34352 C 0.04948 -0.33842 0.05105 -0.34259 0.05378 -0.33403 C 0.05534 -0.32893 0.05599 -0.32291 0.05808 -0.31828 C 0.06355 -0.30694 0.06224 -0.30856 0.06967 -0.29791 C 0.07188 -0.29467 0.07435 -0.2919 0.0767 -0.28842 C 0.08021 -0.28333 0.08347 -0.27754 0.08724 -0.27291 C 0.09115 -0.26805 0.09558 -0.26481 0.09961 -0.26041 C 0.1073 -0.25162 0.11524 -0.24328 0.12253 -0.23356 C 0.13112 -0.22245 0.13894 -0.21157 0.14818 -0.20231 C 0.15274 -0.19768 0.15795 -0.19491 0.16224 -0.18981 C 0.17774 -0.17083 0.19232 -0.15023 0.2073 -0.13009 C 0.21055 -0.12569 0.21433 -0.12176 0.21693 -0.11597 C 0.22566 -0.09653 0.228 -0.09213 0.23724 -0.06736 C 0.23894 -0.06296 0.24024 -0.0581 0.24167 -0.05324 C 0.24818 -0.03032 0.25534 -0.00787 0.26107 0.01574 C 0.26524 0.0331 0.26459 0.03287 0.27513 0.05185 C 0.27774 0.05625 0.28099 0.05926 0.28399 0.06273 C 0.28516 0.06412 0.28633 0.06505 0.2875 0.06597 C 0.29167 0.06922 0.29571 0.07246 0.29987 0.07523 C 0.30196 0.07685 0.30756 0.0794 0.30964 0.08172 C 0.31185 0.0838 0.31381 0.08658 0.31576 0.08935 C 0.31993 0.09537 0.3168 0.09375 0.32201 0.09722 C 0.32982 0.10278 0.33777 0.10834 0.34584 0.11297 C 0.34753 0.11412 0.34935 0.11528 0.35105 0.11621 C 0.3573 0.11945 0.36342 0.12222 0.36967 0.12547 C 0.37136 0.12639 0.37318 0.12732 0.37487 0.12871 C 0.37644 0.12986 0.37787 0.13172 0.3793 0.13334 C 0.39167 0.14722 0.37826 0.13287 0.38907 0.14445 C 0.39024 0.14746 0.39115 0.15093 0.39258 0.15371 C 0.39558 0.15996 0.39896 0.16528 0.40222 0.17107 L 0.40495 0.1757 L 0.41368 0.19144 C 0.41797 0.20278 0.42487 0.2213 0.42878 0.22593 L 0.43399 0.23218 C 0.46446 0.23056 0.46745 0.24815 0.46224 0.20394 C 0.46211 0.20255 0.46107 0.20185 0.46055 0.20093 C 0.45821 0.20185 0.4556 0.20185 0.45339 0.20394 C 0.45209 0.20533 0.45027 0.20787 0.45079 0.21019 C 0.45131 0.21273 0.45378 0.21134 0.45521 0.21181 C 0.45964 0.21065 0.46472 0.21297 0.46849 0.20857 C 0.47006 0.20672 0.46719 0.20162 0.46576 0.19931 C 0.46472 0.19722 0.4629 0.19653 0.46133 0.19607 C 0.45612 0.19491 0.45079 0.19514 0.44545 0.19445 C 0.44193 0.1956 0.43829 0.19584 0.4349 0.19769 C 0.43347 0.19838 0.43178 0.19977 0.43138 0.20232 C 0.43112 0.20394 0.43321 0.20347 0.43399 0.20394 C 0.44141 0.20232 0.4418 0.20301 0.44909 0.19769 C 0.45 0.19699 0.45066 0.19514 0.4517 0.19445 C 0.45508 0.19259 0.46224 0.18982 0.46224 0.18982 C 0.46198 0.1882 0.46198 0.18634 0.46133 0.18519 C 0.46068 0.18357 0.45964 0.18287 0.45873 0.18195 C 0.45704 0.18033 0.45534 0.17847 0.45339 0.17732 C 0.45235 0.17662 0.44441 0.17431 0.44375 0.17408 C 0.43503 0.18009 0.43086 0.17986 0.42527 0.18982 C 0.42383 0.19213 0.42279 0.19514 0.42162 0.19769 C 0.42201 0.20023 0.42201 0.20301 0.42253 0.20556 C 0.42344 0.20926 0.42735 0.21088 0.42878 0.21181 C 0.42904 0.21389 0.42956 0.21597 0.42956 0.21806 C 0.42956 0.2213 0.42852 0.22431 0.42878 0.22755 C 0.42904 0.23148 0.43047 0.23472 0.43138 0.23843 C 0.42409 0.24283 0.42787 0.24121 0.41993 0.24329 C 0.42019 0.23797 0.4198 0.23241 0.42084 0.22755 C 0.42396 0.21134 0.43099 0.20509 0.43672 0.19144 C 0.43868 0.18681 0.4392 0.18056 0.44115 0.1757 C 0.45417 0.14236 0.46823 0.10996 0.48165 0.07685 C 0.48373 0.07176 0.48581 0.06644 0.4879 0.06134 C 0.49258 0.04977 0.49857 0.03959 0.50196 0.02662 C 0.50547 0.01366 0.50925 0.0007 0.5125 -0.0125 C 0.51485 -0.02176 0.51602 -0.03171 0.51875 -0.04074 C 0.52344 -0.05648 0.5293 -0.07106 0.53464 -0.08611 C 0.53933 -0.09977 0.53816 -0.09884 0.54701 -0.11597 C 0.54909 -0.12014 0.55196 -0.12291 0.55404 -0.12708 C 0.55521 -0.12916 0.5556 -0.13241 0.55665 -0.13472 C 0.55834 -0.13866 0.56016 -0.14213 0.56198 -0.14583 C 0.56224 -0.14745 0.56263 -0.14884 0.5629 -0.15046 C 0.56316 -0.15301 0.56329 -0.15578 0.56368 -0.15833 C 0.5642 -0.16065 0.56498 -0.1625 0.5655 -0.16458 C 0.56589 -0.16666 0.56615 -0.16875 0.56641 -0.17083 C 0.56524 -0.17199 0.5642 -0.17407 0.5629 -0.17407 C 0.55886 -0.17407 0.55105 -0.17106 0.5461 -0.16944 C 0.54428 -0.16736 0.5405 -0.16666 0.54076 -0.16296 C 0.54115 -0.15926 0.5448 -0.15995 0.54701 -0.15995 C 0.55339 -0.15949 0.5599 -0.16088 0.56641 -0.16157 C 0.56732 -0.16203 0.56928 -0.16134 0.56902 -0.16296 C 0.56875 -0.16597 0.56693 -0.16782 0.5655 -0.16944 C 0.5625 -0.17268 0.55899 -0.17453 0.55573 -0.17708 L 0.52839 -0.16944 C 0.52748 -0.16898 0.52657 -0.16875 0.52579 -0.16782 C 0.52461 -0.1662 0.52409 -0.16366 0.52318 -0.16157 C 0.52279 -0.15879 0.52214 -0.15625 0.52227 -0.1537 C 0.5224 -0.15185 0.52318 -0.15023 0.52409 -0.14884 C 0.52644 -0.14537 0.5293 -0.14259 0.53204 -0.13958 C 0.53959 -0.1412 0.54753 -0.14028 0.55495 -0.14421 C 0.55638 -0.14491 0.55573 -0.1493 0.55573 -0.15208 C 0.55573 -0.16088 0.55573 -0.15949 0.55222 -0.16157 C 0.5517 -0.15995 0.55027 -0.15856 0.55053 -0.15671 C 0.55092 -0.15301 0.55834 -0.15208 0.55847 -0.15208 C 0.56433 -0.15139 0.57019 -0.15092 0.57605 -0.15046 C 0.57813 -0.15185 0.58217 -0.15231 0.57787 -0.15995 C 0.57657 -0.16227 0.57435 -0.16203 0.57253 -0.16296 C 0.5711 -0.1625 0.56368 -0.15972 0.56368 -0.15671 C 0.56368 -0.15347 0.56719 -0.1537 0.56902 -0.1537 C 0.57006 -0.1537 0.56732 -0.15578 0.56641 -0.15671 C 0.5625 -0.15532 0.55847 -0.15486 0.55495 -0.15208 C 0.55417 -0.15139 0.55599 -0.14977 0.55665 -0.14884 C 0.55756 -0.14791 0.56224 -0.14606 0.5629 -0.14583 C 0.55665 -0.14467 0.5487 -0.15046 0.54428 -0.14259 C 0.54011 -0.13518 0.57409 -0.14467 0.55404 -0.13958 C 0.55144 -0.14004 0.5487 -0.14051 0.5461 -0.1412 C 0.54232 -0.14213 0.53855 -0.14398 0.53464 -0.14421 C 0.5129 -0.14606 0.49115 -0.14629 0.46928 -0.14745 L 0.37045 -0.14583 C 0.36524 -0.1456 0.3599 -0.14421 0.35456 -0.14421 L 0.24961 -0.14583 C 0.1836 -0.15301 0.26211 -0.14514 0.18165 -0.15046 C 0.17709 -0.15092 0.1681 -0.1537 0.16407 -0.15532 C 0.16198 -0.15602 0.1599 -0.15717 0.15782 -0.15833 C 0.15612 -0.15926 0.15443 -0.16088 0.15261 -0.16157 C 0.14701 -0.16296 0.14141 -0.16342 0.13581 -0.16458 C 0.13347 -0.16504 0.13112 -0.16574 0.12878 -0.1662 C 0.12787 -0.16574 0.12566 -0.1662 0.12605 -0.16458 C 0.12657 -0.16273 0.12839 -0.16342 0.12956 -0.16296 C 0.13256 -0.16227 0.13555 -0.16203 0.13842 -0.16157 C 0.14766 -0.1625 0.16029 -0.1537 0.16667 -0.16782 C 0.16732 -0.16921 0.16784 -0.17083 0.16849 -0.17245 C 0.1681 -0.17616 0.16849 -0.18009 0.16758 -0.18356 C 0.16576 -0.18981 0.16224 -0.19259 0.15873 -0.19444 C 0.1573 -0.19514 0.15573 -0.19537 0.1543 -0.19606 C 0.15313 -0.19537 0.15183 -0.1956 0.15079 -0.19444 C 0.1487 -0.1919 0.14545 -0.18495 0.14545 -0.18495 C 0.14506 -0.17916 0.14336 -0.16991 0.14636 -0.16458 C 0.14714 -0.16342 0.15365 -0.16065 0.15521 -0.15995 C 0.15612 -0.16203 0.15756 -0.16366 0.15782 -0.1662 C 0.1586 -0.17222 0.15704 -0.17384 0.15521 -0.17708 C 0.15105 -0.17407 0.14675 -0.17153 0.14284 -0.16782 C 0.14154 -0.16666 0.13685 -0.15602 0.13672 -0.15532 C 0.13555 -0.15185 0.1349 -0.14791 0.13399 -0.14421 C 0.13555 -0.12801 0.1336 -0.12986 0.14896 -0.13958 C 0.14987 -0.14004 0.15079 -0.14421 0.14987 -0.14421 C 0.14883 -0.14421 0.1474 -0.14097 0.14818 -0.13958 C 0.14896 -0.13796 0.15053 -0.14051 0.1517 -0.1412 C 0.15261 -0.14213 0.15378 -0.14259 0.1543 -0.14421 C 0.15495 -0.14606 0.15638 -0.15046 0.15521 -0.15046 C 0.15313 -0.15046 0.14792 -0.14305 0.14987 -0.14421 L 0.15521 -0.14745 C 0.15638 -0.14884 0.15782 -0.15 0.15873 -0.15208 C 0.16042 -0.15648 0.15938 -0.16018 0.15873 -0.16458 C 0.15691 -0.15185 0.15782 -0.15625 0.15782 -0.1787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Proposed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3E049-19B3-4579-ADE7-C4B70292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6" y="773358"/>
            <a:ext cx="11187748" cy="60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0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2" descr="Man">
            <a:extLst>
              <a:ext uri="{FF2B5EF4-FFF2-40B4-BE49-F238E27FC236}">
                <a16:creationId xmlns:a16="http://schemas.microsoft.com/office/drawing/2014/main" id="{7AA733C0-DF91-44E0-8891-81048BF50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112" y="3479278"/>
            <a:ext cx="2560646" cy="25606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4" name="Right Arrow 6">
            <a:extLst>
              <a:ext uri="{FF2B5EF4-FFF2-40B4-BE49-F238E27FC236}">
                <a16:creationId xmlns:a16="http://schemas.microsoft.com/office/drawing/2014/main" id="{2B75C41A-2C31-4962-BB78-2CCA89D37885}"/>
              </a:ext>
            </a:extLst>
          </p:cNvPr>
          <p:cNvSpPr/>
          <p:nvPr/>
        </p:nvSpPr>
        <p:spPr>
          <a:xfrm rot="19290346">
            <a:off x="7434676" y="2442281"/>
            <a:ext cx="1034327" cy="19350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Graphic 23" descr="Television">
            <a:extLst>
              <a:ext uri="{FF2B5EF4-FFF2-40B4-BE49-F238E27FC236}">
                <a16:creationId xmlns:a16="http://schemas.microsoft.com/office/drawing/2014/main" id="{53437F9B-227D-4CD7-8DE7-7D42BB919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6604" y="2898359"/>
            <a:ext cx="1505059" cy="1570098"/>
          </a:xfrm>
          <a:prstGeom prst="rect">
            <a:avLst/>
          </a:prstGeom>
        </p:spPr>
      </p:pic>
      <p:pic>
        <p:nvPicPr>
          <p:cNvPr id="66" name="Graphic 28" descr="Television">
            <a:extLst>
              <a:ext uri="{FF2B5EF4-FFF2-40B4-BE49-F238E27FC236}">
                <a16:creationId xmlns:a16="http://schemas.microsoft.com/office/drawing/2014/main" id="{96138092-628E-4EFB-A0A3-A85EF8626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1046" y="790941"/>
            <a:ext cx="2099118" cy="2087564"/>
          </a:xfrm>
          <a:prstGeom prst="rect">
            <a:avLst/>
          </a:prstGeom>
        </p:spPr>
      </p:pic>
      <p:sp>
        <p:nvSpPr>
          <p:cNvPr id="72" name="Right Arrow 55">
            <a:extLst>
              <a:ext uri="{FF2B5EF4-FFF2-40B4-BE49-F238E27FC236}">
                <a16:creationId xmlns:a16="http://schemas.microsoft.com/office/drawing/2014/main" id="{E0419C65-AB09-4874-B33B-CBAE23DA2094}"/>
              </a:ext>
            </a:extLst>
          </p:cNvPr>
          <p:cNvSpPr/>
          <p:nvPr/>
        </p:nvSpPr>
        <p:spPr>
          <a:xfrm rot="1446414">
            <a:off x="7734822" y="4440860"/>
            <a:ext cx="835209" cy="20466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4" descr="Two-stroke engine cycle.">
            <a:extLst>
              <a:ext uri="{FF2B5EF4-FFF2-40B4-BE49-F238E27FC236}">
                <a16:creationId xmlns:a16="http://schemas.microsoft.com/office/drawing/2014/main" id="{8C9338F7-C0AE-4B49-BB43-77AEB9CE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20" y="3227802"/>
            <a:ext cx="929726" cy="69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eyex tracker">
            <a:extLst>
              <a:ext uri="{FF2B5EF4-FFF2-40B4-BE49-F238E27FC236}">
                <a16:creationId xmlns:a16="http://schemas.microsoft.com/office/drawing/2014/main" id="{21B93D2A-B96E-401E-98F5-E09D772DD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31" y="2677938"/>
            <a:ext cx="2139214" cy="2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eyex tracker">
            <a:extLst>
              <a:ext uri="{FF2B5EF4-FFF2-40B4-BE49-F238E27FC236}">
                <a16:creationId xmlns:a16="http://schemas.microsoft.com/office/drawing/2014/main" id="{452EF685-E16E-41E2-A518-4D03AE61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75" y="5681954"/>
            <a:ext cx="2139214" cy="2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59">
            <a:extLst>
              <a:ext uri="{FF2B5EF4-FFF2-40B4-BE49-F238E27FC236}">
                <a16:creationId xmlns:a16="http://schemas.microsoft.com/office/drawing/2014/main" id="{79EA7B77-E6FC-4EEB-94B9-A846FC8ECCAC}"/>
              </a:ext>
            </a:extLst>
          </p:cNvPr>
          <p:cNvSpPr txBox="1"/>
          <p:nvPr/>
        </p:nvSpPr>
        <p:spPr>
          <a:xfrm>
            <a:off x="10032115" y="3324539"/>
            <a:ext cx="795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Larry</a:t>
            </a: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A86302FF-FFF2-4F10-A976-F69AEFB7D193}"/>
              </a:ext>
            </a:extLst>
          </p:cNvPr>
          <p:cNvSpPr txBox="1"/>
          <p:nvPr/>
        </p:nvSpPr>
        <p:spPr>
          <a:xfrm>
            <a:off x="10212385" y="6279994"/>
            <a:ext cx="994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Perry</a:t>
            </a:r>
          </a:p>
        </p:txBody>
      </p:sp>
      <p:pic>
        <p:nvPicPr>
          <p:cNvPr id="33" name="Graphic 23" descr="Television">
            <a:extLst>
              <a:ext uri="{FF2B5EF4-FFF2-40B4-BE49-F238E27FC236}">
                <a16:creationId xmlns:a16="http://schemas.microsoft.com/office/drawing/2014/main" id="{08A06A56-4BA5-4B4B-B442-F5549A8D1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10" y="179647"/>
            <a:ext cx="4789610" cy="4518863"/>
          </a:xfrm>
          <a:prstGeom prst="rect">
            <a:avLst/>
          </a:prstGeom>
        </p:spPr>
      </p:pic>
      <p:pic>
        <p:nvPicPr>
          <p:cNvPr id="34" name="Picture 4" descr="Two-stroke engine cycle.">
            <a:extLst>
              <a:ext uri="{FF2B5EF4-FFF2-40B4-BE49-F238E27FC236}">
                <a16:creationId xmlns:a16="http://schemas.microsoft.com/office/drawing/2014/main" id="{E051C634-EFBA-4323-A0B4-59F0B8B6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30" y="1174324"/>
            <a:ext cx="2958702" cy="19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EC6B0482-2010-47C0-B5E0-D94495EC94B5}"/>
              </a:ext>
            </a:extLst>
          </p:cNvPr>
          <p:cNvSpPr/>
          <p:nvPr/>
        </p:nvSpPr>
        <p:spPr>
          <a:xfrm>
            <a:off x="1444889" y="6014830"/>
            <a:ext cx="514619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Let`s look at a property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Teaching Coding</a:t>
            </a:r>
          </a:p>
        </p:txBody>
      </p:sp>
      <p:pic>
        <p:nvPicPr>
          <p:cNvPr id="30" name="Picture 2" descr="Image result for code snippet">
            <a:extLst>
              <a:ext uri="{FF2B5EF4-FFF2-40B4-BE49-F238E27FC236}">
                <a16:creationId xmlns:a16="http://schemas.microsoft.com/office/drawing/2014/main" id="{FD4BEA60-2D27-4B44-8D08-DD6A6E308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1" y="1150230"/>
            <a:ext cx="3909587" cy="21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code snippet">
            <a:extLst>
              <a:ext uri="{FF2B5EF4-FFF2-40B4-BE49-F238E27FC236}">
                <a16:creationId xmlns:a16="http://schemas.microsoft.com/office/drawing/2014/main" id="{CA6323B5-D56F-4146-8778-64F7565E1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40" y="1214501"/>
            <a:ext cx="1869329" cy="100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3D4AC3-B89F-4209-AD29-EAE695D4FFA6}"/>
              </a:ext>
            </a:extLst>
          </p:cNvPr>
          <p:cNvCxnSpPr>
            <a:cxnSpLocks/>
          </p:cNvCxnSpPr>
          <p:nvPr/>
        </p:nvCxnSpPr>
        <p:spPr>
          <a:xfrm flipH="1" flipV="1">
            <a:off x="9185356" y="1404664"/>
            <a:ext cx="445608" cy="160614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4" descr="User">
            <a:extLst>
              <a:ext uri="{FF2B5EF4-FFF2-40B4-BE49-F238E27FC236}">
                <a16:creationId xmlns:a16="http://schemas.microsoft.com/office/drawing/2014/main" id="{236BCBD8-688E-4D06-B635-0BCF5DA17F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85356" y="2756999"/>
            <a:ext cx="994964" cy="1037958"/>
          </a:xfrm>
          <a:prstGeom prst="rect">
            <a:avLst/>
          </a:prstGeom>
        </p:spPr>
      </p:pic>
      <p:pic>
        <p:nvPicPr>
          <p:cNvPr id="40" name="Graphic 28" descr="Television">
            <a:extLst>
              <a:ext uri="{FF2B5EF4-FFF2-40B4-BE49-F238E27FC236}">
                <a16:creationId xmlns:a16="http://schemas.microsoft.com/office/drawing/2014/main" id="{34F9060F-2C42-49FA-8474-51FDCE195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3148" y="3709416"/>
            <a:ext cx="2099118" cy="2087564"/>
          </a:xfrm>
          <a:prstGeom prst="rect">
            <a:avLst/>
          </a:prstGeom>
        </p:spPr>
      </p:pic>
      <p:pic>
        <p:nvPicPr>
          <p:cNvPr id="41" name="Picture 2" descr="Image result for code snippet">
            <a:extLst>
              <a:ext uri="{FF2B5EF4-FFF2-40B4-BE49-F238E27FC236}">
                <a16:creationId xmlns:a16="http://schemas.microsoft.com/office/drawing/2014/main" id="{B5F209F5-FDE5-4970-B436-3F451671C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042" y="4132976"/>
            <a:ext cx="1869329" cy="100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684C28-AD14-457B-8AD4-1F301EA985A1}"/>
              </a:ext>
            </a:extLst>
          </p:cNvPr>
          <p:cNvCxnSpPr>
            <a:cxnSpLocks/>
          </p:cNvCxnSpPr>
          <p:nvPr/>
        </p:nvCxnSpPr>
        <p:spPr>
          <a:xfrm flipH="1" flipV="1">
            <a:off x="9347200" y="4358640"/>
            <a:ext cx="445608" cy="16561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4" descr="User">
            <a:extLst>
              <a:ext uri="{FF2B5EF4-FFF2-40B4-BE49-F238E27FC236}">
                <a16:creationId xmlns:a16="http://schemas.microsoft.com/office/drawing/2014/main" id="{68ED6EF7-ADF4-4F9C-9CBA-A724703FC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47200" y="5761015"/>
            <a:ext cx="994964" cy="103795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F0D3361-B5D6-41E5-A63C-5426D331C2F6}"/>
              </a:ext>
            </a:extLst>
          </p:cNvPr>
          <p:cNvSpPr/>
          <p:nvPr/>
        </p:nvSpPr>
        <p:spPr>
          <a:xfrm>
            <a:off x="1581836" y="1332758"/>
            <a:ext cx="438492" cy="4384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43D77A-2D0E-46C6-9160-838AA836D6D8}"/>
              </a:ext>
            </a:extLst>
          </p:cNvPr>
          <p:cNvSpPr/>
          <p:nvPr/>
        </p:nvSpPr>
        <p:spPr>
          <a:xfrm>
            <a:off x="1199050" y="1296041"/>
            <a:ext cx="438492" cy="4384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627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7FB2-7BF6-4B4E-8AC9-91867A9C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de_2">
            <a:hlinkClick r:id="" action="ppaction://media"/>
            <a:extLst>
              <a:ext uri="{FF2B5EF4-FFF2-40B4-BE49-F238E27FC236}">
                <a16:creationId xmlns:a16="http://schemas.microsoft.com/office/drawing/2014/main" id="{6C19054F-EB9D-4336-B021-AFD073A7D8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557" y="0"/>
            <a:ext cx="11131826" cy="6865963"/>
          </a:xfrm>
        </p:spPr>
      </p:pic>
    </p:spTree>
    <p:extLst>
      <p:ext uri="{BB962C8B-B14F-4D97-AF65-F5344CB8AC3E}">
        <p14:creationId xmlns:p14="http://schemas.microsoft.com/office/powerpoint/2010/main" val="37974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Report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0113890-0DF2-423C-8FFD-A9B8FAC27F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551019"/>
              </p:ext>
            </p:extLst>
          </p:nvPr>
        </p:nvGraphicFramePr>
        <p:xfrm>
          <a:off x="-1994169" y="885882"/>
          <a:ext cx="1316409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34066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Report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62FE7E-7B23-4BF1-AF6B-765B30607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01047"/>
              </p:ext>
            </p:extLst>
          </p:nvPr>
        </p:nvGraphicFramePr>
        <p:xfrm>
          <a:off x="1843156" y="924339"/>
          <a:ext cx="8128000" cy="5581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2016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C263D-D511-4885-AB7C-437D8271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850" y="1892474"/>
            <a:ext cx="92682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Case 2: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Students could see the professor`s eye movements</a:t>
            </a:r>
          </a:p>
        </p:txBody>
      </p:sp>
    </p:spTree>
    <p:extLst>
      <p:ext uri="{BB962C8B-B14F-4D97-AF65-F5344CB8AC3E}">
        <p14:creationId xmlns:p14="http://schemas.microsoft.com/office/powerpoint/2010/main" val="392290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C263D-D511-4885-AB7C-437D8271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87" y="1637722"/>
            <a:ext cx="116148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Contextual Zooming</a:t>
            </a:r>
            <a:b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b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For students with low vision</a:t>
            </a:r>
            <a:b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b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endParaRPr lang="en-US" sz="6000" b="1" dirty="0">
              <a:solidFill>
                <a:schemeClr val="accent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185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0CB3CB6-3E7D-484D-98DC-AB444E4C0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25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23" descr="Television">
            <a:extLst>
              <a:ext uri="{FF2B5EF4-FFF2-40B4-BE49-F238E27FC236}">
                <a16:creationId xmlns:a16="http://schemas.microsoft.com/office/drawing/2014/main" id="{228BDF51-6BE8-4D79-8CCD-6DB15C301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333" y="-212987"/>
            <a:ext cx="4789610" cy="4518863"/>
          </a:xfrm>
          <a:prstGeom prst="rect">
            <a:avLst/>
          </a:prstGeom>
        </p:spPr>
      </p:pic>
      <p:pic>
        <p:nvPicPr>
          <p:cNvPr id="5" name="Picture 4" descr="Two-stroke engine cycle.">
            <a:extLst>
              <a:ext uri="{FF2B5EF4-FFF2-40B4-BE49-F238E27FC236}">
                <a16:creationId xmlns:a16="http://schemas.microsoft.com/office/drawing/2014/main" id="{5509A79E-4418-4317-AE36-2E85E510C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153" y="781690"/>
            <a:ext cx="2958702" cy="19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eyex tracker">
            <a:extLst>
              <a:ext uri="{FF2B5EF4-FFF2-40B4-BE49-F238E27FC236}">
                <a16:creationId xmlns:a16="http://schemas.microsoft.com/office/drawing/2014/main" id="{D9A2007D-9BE6-45ED-8E1F-1E7A5921B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39" y="3789826"/>
            <a:ext cx="3911340" cy="40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28" descr="Television">
            <a:extLst>
              <a:ext uri="{FF2B5EF4-FFF2-40B4-BE49-F238E27FC236}">
                <a16:creationId xmlns:a16="http://schemas.microsoft.com/office/drawing/2014/main" id="{9FB20F42-E912-4AE5-AC43-3CA0123FD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5528" y="3183945"/>
            <a:ext cx="2099118" cy="2087564"/>
          </a:xfrm>
          <a:prstGeom prst="rect">
            <a:avLst/>
          </a:prstGeom>
        </p:spPr>
      </p:pic>
      <p:sp>
        <p:nvSpPr>
          <p:cNvPr id="14" name="TextBox 59">
            <a:extLst>
              <a:ext uri="{FF2B5EF4-FFF2-40B4-BE49-F238E27FC236}">
                <a16:creationId xmlns:a16="http://schemas.microsoft.com/office/drawing/2014/main" id="{8F7CE514-EBDF-4913-9FC0-36FE9D78FBC4}"/>
              </a:ext>
            </a:extLst>
          </p:cNvPr>
          <p:cNvSpPr txBox="1"/>
          <p:nvPr/>
        </p:nvSpPr>
        <p:spPr>
          <a:xfrm>
            <a:off x="10332235" y="5995602"/>
            <a:ext cx="994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Perry</a:t>
            </a:r>
          </a:p>
        </p:txBody>
      </p:sp>
      <p:pic>
        <p:nvPicPr>
          <p:cNvPr id="16" name="Graphic 4" descr="User">
            <a:extLst>
              <a:ext uri="{FF2B5EF4-FFF2-40B4-BE49-F238E27FC236}">
                <a16:creationId xmlns:a16="http://schemas.microsoft.com/office/drawing/2014/main" id="{89F67584-9CC2-4808-A886-7F36BCAAF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9838" y="5150003"/>
            <a:ext cx="994964" cy="1037958"/>
          </a:xfrm>
          <a:prstGeom prst="rect">
            <a:avLst/>
          </a:prstGeom>
        </p:spPr>
      </p:pic>
      <p:pic>
        <p:nvPicPr>
          <p:cNvPr id="17" name="Graphic 28" descr="Television">
            <a:extLst>
              <a:ext uri="{FF2B5EF4-FFF2-40B4-BE49-F238E27FC236}">
                <a16:creationId xmlns:a16="http://schemas.microsoft.com/office/drawing/2014/main" id="{5520248F-22AD-4156-BFC5-0602A30B6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990" y="2947616"/>
            <a:ext cx="2099118" cy="2087564"/>
          </a:xfrm>
          <a:prstGeom prst="rect">
            <a:avLst/>
          </a:prstGeom>
        </p:spPr>
      </p:pic>
      <p:sp>
        <p:nvSpPr>
          <p:cNvPr id="19" name="TextBox 59">
            <a:extLst>
              <a:ext uri="{FF2B5EF4-FFF2-40B4-BE49-F238E27FC236}">
                <a16:creationId xmlns:a16="http://schemas.microsoft.com/office/drawing/2014/main" id="{5D25EB48-3643-4000-AC0C-C06CB35AC6A4}"/>
              </a:ext>
            </a:extLst>
          </p:cNvPr>
          <p:cNvSpPr txBox="1"/>
          <p:nvPr/>
        </p:nvSpPr>
        <p:spPr>
          <a:xfrm>
            <a:off x="1441003" y="5780158"/>
            <a:ext cx="795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Larry</a:t>
            </a:r>
          </a:p>
        </p:txBody>
      </p:sp>
      <p:pic>
        <p:nvPicPr>
          <p:cNvPr id="21" name="Graphic 4" descr="User">
            <a:extLst>
              <a:ext uri="{FF2B5EF4-FFF2-40B4-BE49-F238E27FC236}">
                <a16:creationId xmlns:a16="http://schemas.microsoft.com/office/drawing/2014/main" id="{6AB02D9C-07DF-486B-B031-29A5111CE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1300" y="4913674"/>
            <a:ext cx="994964" cy="1037958"/>
          </a:xfrm>
          <a:prstGeom prst="rect">
            <a:avLst/>
          </a:prstGeom>
        </p:spPr>
      </p:pic>
      <p:pic>
        <p:nvPicPr>
          <p:cNvPr id="23" name="Picture 4" descr="Two-stroke engine cycle.">
            <a:extLst>
              <a:ext uri="{FF2B5EF4-FFF2-40B4-BE49-F238E27FC236}">
                <a16:creationId xmlns:a16="http://schemas.microsoft.com/office/drawing/2014/main" id="{B10A82D4-36E4-4ED5-B7EF-EEBA45CA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30" y="3426923"/>
            <a:ext cx="1424223" cy="9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Two-stroke engine cycle.">
            <a:extLst>
              <a:ext uri="{FF2B5EF4-FFF2-40B4-BE49-F238E27FC236}">
                <a16:creationId xmlns:a16="http://schemas.microsoft.com/office/drawing/2014/main" id="{C2312E1F-8578-4B81-A1C1-1C705E97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975" y="3670125"/>
            <a:ext cx="1424223" cy="9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3">
            <a:extLst>
              <a:ext uri="{FF2B5EF4-FFF2-40B4-BE49-F238E27FC236}">
                <a16:creationId xmlns:a16="http://schemas.microsoft.com/office/drawing/2014/main" id="{3B32F606-4675-4457-BED8-129B5714F689}"/>
              </a:ext>
            </a:extLst>
          </p:cNvPr>
          <p:cNvCxnSpPr>
            <a:cxnSpLocks/>
          </p:cNvCxnSpPr>
          <p:nvPr/>
        </p:nvCxnSpPr>
        <p:spPr>
          <a:xfrm flipH="1" flipV="1">
            <a:off x="5196175" y="1517515"/>
            <a:ext cx="540934" cy="2788362"/>
          </a:xfrm>
          <a:prstGeom prst="straightConnector1">
            <a:avLst/>
          </a:prstGeom>
          <a:ln w="1174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34">
            <a:extLst>
              <a:ext uri="{FF2B5EF4-FFF2-40B4-BE49-F238E27FC236}">
                <a16:creationId xmlns:a16="http://schemas.microsoft.com/office/drawing/2014/main" id="{F393AD04-38FD-4A0B-BC25-8C60B057BC6C}"/>
              </a:ext>
            </a:extLst>
          </p:cNvPr>
          <p:cNvSpPr/>
          <p:nvPr/>
        </p:nvSpPr>
        <p:spPr>
          <a:xfrm>
            <a:off x="1002511" y="3476579"/>
            <a:ext cx="438492" cy="4384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7025BFC6-E68B-44D3-A5A7-A112C9218617}"/>
              </a:ext>
            </a:extLst>
          </p:cNvPr>
          <p:cNvSpPr/>
          <p:nvPr/>
        </p:nvSpPr>
        <p:spPr>
          <a:xfrm>
            <a:off x="9985785" y="3695825"/>
            <a:ext cx="438492" cy="4384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sp>
        <p:nvSpPr>
          <p:cNvPr id="29" name="Right Arrow 6">
            <a:extLst>
              <a:ext uri="{FF2B5EF4-FFF2-40B4-BE49-F238E27FC236}">
                <a16:creationId xmlns:a16="http://schemas.microsoft.com/office/drawing/2014/main" id="{D481A693-3EE7-4712-9C3D-2686E193D6B0}"/>
              </a:ext>
            </a:extLst>
          </p:cNvPr>
          <p:cNvSpPr/>
          <p:nvPr/>
        </p:nvSpPr>
        <p:spPr>
          <a:xfrm rot="1429357">
            <a:off x="8732801" y="2789801"/>
            <a:ext cx="1034327" cy="19350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6">
            <a:extLst>
              <a:ext uri="{FF2B5EF4-FFF2-40B4-BE49-F238E27FC236}">
                <a16:creationId xmlns:a16="http://schemas.microsoft.com/office/drawing/2014/main" id="{7CF2E6B8-C464-42CC-8C17-6208F714D9CF}"/>
              </a:ext>
            </a:extLst>
          </p:cNvPr>
          <p:cNvSpPr/>
          <p:nvPr/>
        </p:nvSpPr>
        <p:spPr>
          <a:xfrm rot="8725855">
            <a:off x="2101093" y="2697651"/>
            <a:ext cx="1034327" cy="19350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2" descr="Man">
            <a:extLst>
              <a:ext uri="{FF2B5EF4-FFF2-40B4-BE49-F238E27FC236}">
                <a16:creationId xmlns:a16="http://schemas.microsoft.com/office/drawing/2014/main" id="{AD7E8A9A-ED65-48E9-8FFA-6A963F86F8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56786" y="4134317"/>
            <a:ext cx="2560646" cy="25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1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-stroke">
            <a:extLst>
              <a:ext uri="{FF2B5EF4-FFF2-40B4-BE49-F238E27FC236}">
                <a16:creationId xmlns:a16="http://schemas.microsoft.com/office/drawing/2014/main" id="{2CAB9518-E76B-4047-94D8-5E8C3CB2E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727" y="154572"/>
            <a:ext cx="10648546" cy="654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InSlideAnimateShape2c40d4d7-892b-4605-b011-56d1d54bd2a2">
            <a:extLst>
              <a:ext uri="{FF2B5EF4-FFF2-40B4-BE49-F238E27FC236}">
                <a16:creationId xmlns:a16="http://schemas.microsoft.com/office/drawing/2014/main" id="{6049797F-C12E-40D6-8715-C5BE875F61E2}"/>
              </a:ext>
            </a:extLst>
          </p:cNvPr>
          <p:cNvSpPr>
            <a:spLocks/>
          </p:cNvSpPr>
          <p:nvPr/>
        </p:nvSpPr>
        <p:spPr>
          <a:xfrm>
            <a:off x="389105" y="44747"/>
            <a:ext cx="5297684" cy="25073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nSlideAnimateShapecddb22cf-75c4-466b-9d8d-82cbdf33651c">
            <a:extLst>
              <a:ext uri="{FF2B5EF4-FFF2-40B4-BE49-F238E27FC236}">
                <a16:creationId xmlns:a16="http://schemas.microsoft.com/office/drawing/2014/main" id="{62BE351B-E512-409F-8605-B5ED17F9C36E}"/>
              </a:ext>
            </a:extLst>
          </p:cNvPr>
          <p:cNvSpPr>
            <a:spLocks/>
          </p:cNvSpPr>
          <p:nvPr/>
        </p:nvSpPr>
        <p:spPr>
          <a:xfrm>
            <a:off x="-15565" y="4334645"/>
            <a:ext cx="6237375" cy="24786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nSlideAnimateShape5f16da00-6e0d-4647-a43a-10caf2fe4cd2">
            <a:extLst>
              <a:ext uri="{FF2B5EF4-FFF2-40B4-BE49-F238E27FC236}">
                <a16:creationId xmlns:a16="http://schemas.microsoft.com/office/drawing/2014/main" id="{E4445AD5-EE9E-41BE-BDC4-7D6BDB47156F}"/>
              </a:ext>
            </a:extLst>
          </p:cNvPr>
          <p:cNvSpPr>
            <a:spLocks noChangeAspect="1"/>
          </p:cNvSpPr>
          <p:nvPr/>
        </p:nvSpPr>
        <p:spPr>
          <a:xfrm>
            <a:off x="6091459" y="-1231950"/>
            <a:ext cx="6591462" cy="916839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6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85185E-6 C -0.00026 0.32986 -0.00026 0.33009 -0.00039 0.6594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2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7738" y="9885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577127 -0.1619787 0.2577127 -0.1619787 0.5154254 -0.3239573 E" pathEditMode="relative" ptsTypes="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5677" y="36990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3" grpId="3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5A58C2-B2C7-47AA-B022-7E6D52AD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592" y="250148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8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239370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How?</a:t>
            </a:r>
          </a:p>
        </p:txBody>
      </p:sp>
      <p:pic>
        <p:nvPicPr>
          <p:cNvPr id="1026" name="Picture 2" descr="https://2dhktor3wj19m5af49o1omeu-wpengine.netdna-ssl.com/wp-content/uploads/2017/11/T1V_ThinkHub_Connect_at_TAMU_Photo_by_Steelcase-5.jpg">
            <a:extLst>
              <a:ext uri="{FF2B5EF4-FFF2-40B4-BE49-F238E27FC236}">
                <a16:creationId xmlns:a16="http://schemas.microsoft.com/office/drawing/2014/main" id="{E436AB26-63B6-4A48-8A93-E98A3B1B5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04"/>
          <a:stretch/>
        </p:blipFill>
        <p:spPr bwMode="auto">
          <a:xfrm>
            <a:off x="-1" y="644142"/>
            <a:ext cx="12191999" cy="62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50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How does it work?</a:t>
            </a:r>
          </a:p>
        </p:txBody>
      </p:sp>
      <p:sp>
        <p:nvSpPr>
          <p:cNvPr id="64" name="Right Arrow 6">
            <a:extLst>
              <a:ext uri="{FF2B5EF4-FFF2-40B4-BE49-F238E27FC236}">
                <a16:creationId xmlns:a16="http://schemas.microsoft.com/office/drawing/2014/main" id="{2B75C41A-2C31-4962-BB78-2CCA89D37885}"/>
              </a:ext>
            </a:extLst>
          </p:cNvPr>
          <p:cNvSpPr/>
          <p:nvPr/>
        </p:nvSpPr>
        <p:spPr>
          <a:xfrm rot="19290346">
            <a:off x="7434676" y="2442281"/>
            <a:ext cx="1034327" cy="19350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Graphic 23" descr="Television">
            <a:extLst>
              <a:ext uri="{FF2B5EF4-FFF2-40B4-BE49-F238E27FC236}">
                <a16:creationId xmlns:a16="http://schemas.microsoft.com/office/drawing/2014/main" id="{53437F9B-227D-4CD7-8DE7-7D42BB919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6604" y="2898359"/>
            <a:ext cx="1505059" cy="1570098"/>
          </a:xfrm>
          <a:prstGeom prst="rect">
            <a:avLst/>
          </a:prstGeom>
        </p:spPr>
      </p:pic>
      <p:pic>
        <p:nvPicPr>
          <p:cNvPr id="66" name="Graphic 28" descr="Television">
            <a:extLst>
              <a:ext uri="{FF2B5EF4-FFF2-40B4-BE49-F238E27FC236}">
                <a16:creationId xmlns:a16="http://schemas.microsoft.com/office/drawing/2014/main" id="{96138092-628E-4EFB-A0A3-A85EF8626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1046" y="790941"/>
            <a:ext cx="2099118" cy="2087564"/>
          </a:xfrm>
          <a:prstGeom prst="rect">
            <a:avLst/>
          </a:prstGeom>
        </p:spPr>
      </p:pic>
      <p:sp>
        <p:nvSpPr>
          <p:cNvPr id="72" name="Right Arrow 55">
            <a:extLst>
              <a:ext uri="{FF2B5EF4-FFF2-40B4-BE49-F238E27FC236}">
                <a16:creationId xmlns:a16="http://schemas.microsoft.com/office/drawing/2014/main" id="{E0419C65-AB09-4874-B33B-CBAE23DA2094}"/>
              </a:ext>
            </a:extLst>
          </p:cNvPr>
          <p:cNvSpPr/>
          <p:nvPr/>
        </p:nvSpPr>
        <p:spPr>
          <a:xfrm rot="1446414">
            <a:off x="7734822" y="4440860"/>
            <a:ext cx="835209" cy="20466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4" descr="Two-stroke engine cycle.">
            <a:extLst>
              <a:ext uri="{FF2B5EF4-FFF2-40B4-BE49-F238E27FC236}">
                <a16:creationId xmlns:a16="http://schemas.microsoft.com/office/drawing/2014/main" id="{8C9338F7-C0AE-4B49-BB43-77AEB9CE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20" y="3227802"/>
            <a:ext cx="929726" cy="69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Two-stroke engine cycle.">
            <a:extLst>
              <a:ext uri="{FF2B5EF4-FFF2-40B4-BE49-F238E27FC236}">
                <a16:creationId xmlns:a16="http://schemas.microsoft.com/office/drawing/2014/main" id="{EA7F7F63-3F11-4199-8F97-6E7B51334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696" y="1275202"/>
            <a:ext cx="1424223" cy="9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eyex tracker">
            <a:extLst>
              <a:ext uri="{FF2B5EF4-FFF2-40B4-BE49-F238E27FC236}">
                <a16:creationId xmlns:a16="http://schemas.microsoft.com/office/drawing/2014/main" id="{21B93D2A-B96E-401E-98F5-E09D772DD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31" y="2677938"/>
            <a:ext cx="2139214" cy="2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3D4AC3-B89F-4209-AD29-EAE695D4FFA6}"/>
              </a:ext>
            </a:extLst>
          </p:cNvPr>
          <p:cNvCxnSpPr>
            <a:cxnSpLocks/>
          </p:cNvCxnSpPr>
          <p:nvPr/>
        </p:nvCxnSpPr>
        <p:spPr>
          <a:xfrm flipH="1" flipV="1">
            <a:off x="9347200" y="1696721"/>
            <a:ext cx="283764" cy="131409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4" descr="User">
            <a:extLst>
              <a:ext uri="{FF2B5EF4-FFF2-40B4-BE49-F238E27FC236}">
                <a16:creationId xmlns:a16="http://schemas.microsoft.com/office/drawing/2014/main" id="{236BCBD8-688E-4D06-B635-0BCF5DA17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85356" y="2756999"/>
            <a:ext cx="994964" cy="1037958"/>
          </a:xfrm>
          <a:prstGeom prst="rect">
            <a:avLst/>
          </a:prstGeom>
        </p:spPr>
      </p:pic>
      <p:pic>
        <p:nvPicPr>
          <p:cNvPr id="25" name="Graphic 28" descr="Television">
            <a:extLst>
              <a:ext uri="{FF2B5EF4-FFF2-40B4-BE49-F238E27FC236}">
                <a16:creationId xmlns:a16="http://schemas.microsoft.com/office/drawing/2014/main" id="{1AED3E65-7995-4928-97EF-26AB76E32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890" y="3794957"/>
            <a:ext cx="2099118" cy="2087564"/>
          </a:xfrm>
          <a:prstGeom prst="rect">
            <a:avLst/>
          </a:prstGeom>
        </p:spPr>
      </p:pic>
      <p:pic>
        <p:nvPicPr>
          <p:cNvPr id="26" name="Picture 4" descr="Two-stroke engine cycle.">
            <a:extLst>
              <a:ext uri="{FF2B5EF4-FFF2-40B4-BE49-F238E27FC236}">
                <a16:creationId xmlns:a16="http://schemas.microsoft.com/office/drawing/2014/main" id="{78D79725-997F-4300-9B8A-D372B394E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540" y="4279218"/>
            <a:ext cx="1424223" cy="9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eyex tracker">
            <a:extLst>
              <a:ext uri="{FF2B5EF4-FFF2-40B4-BE49-F238E27FC236}">
                <a16:creationId xmlns:a16="http://schemas.microsoft.com/office/drawing/2014/main" id="{452EF685-E16E-41E2-A518-4D03AE61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75" y="5681954"/>
            <a:ext cx="2139214" cy="2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684C28-AD14-457B-8AD4-1F301EA985A1}"/>
              </a:ext>
            </a:extLst>
          </p:cNvPr>
          <p:cNvCxnSpPr>
            <a:cxnSpLocks/>
          </p:cNvCxnSpPr>
          <p:nvPr/>
        </p:nvCxnSpPr>
        <p:spPr>
          <a:xfrm flipV="1">
            <a:off x="9792808" y="5065409"/>
            <a:ext cx="419577" cy="94942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4" descr="User">
            <a:extLst>
              <a:ext uri="{FF2B5EF4-FFF2-40B4-BE49-F238E27FC236}">
                <a16:creationId xmlns:a16="http://schemas.microsoft.com/office/drawing/2014/main" id="{68ED6EF7-ADF4-4F9C-9CBA-A724703FC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7200" y="5761015"/>
            <a:ext cx="994964" cy="1037958"/>
          </a:xfrm>
          <a:prstGeom prst="rect">
            <a:avLst/>
          </a:prstGeom>
        </p:spPr>
      </p:pic>
      <p:sp>
        <p:nvSpPr>
          <p:cNvPr id="31" name="TextBox 59">
            <a:extLst>
              <a:ext uri="{FF2B5EF4-FFF2-40B4-BE49-F238E27FC236}">
                <a16:creationId xmlns:a16="http://schemas.microsoft.com/office/drawing/2014/main" id="{79EA7B77-E6FC-4EEB-94B9-A846FC8ECCAC}"/>
              </a:ext>
            </a:extLst>
          </p:cNvPr>
          <p:cNvSpPr txBox="1"/>
          <p:nvPr/>
        </p:nvSpPr>
        <p:spPr>
          <a:xfrm>
            <a:off x="10032115" y="3324539"/>
            <a:ext cx="795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Larry</a:t>
            </a: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A86302FF-FFF2-4F10-A976-F69AEFB7D193}"/>
              </a:ext>
            </a:extLst>
          </p:cNvPr>
          <p:cNvSpPr txBox="1"/>
          <p:nvPr/>
        </p:nvSpPr>
        <p:spPr>
          <a:xfrm>
            <a:off x="10212385" y="6279994"/>
            <a:ext cx="994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Perry</a:t>
            </a:r>
          </a:p>
        </p:txBody>
      </p:sp>
      <p:pic>
        <p:nvPicPr>
          <p:cNvPr id="33" name="Graphic 23" descr="Television">
            <a:extLst>
              <a:ext uri="{FF2B5EF4-FFF2-40B4-BE49-F238E27FC236}">
                <a16:creationId xmlns:a16="http://schemas.microsoft.com/office/drawing/2014/main" id="{08A06A56-4BA5-4B4B-B442-F5549A8D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5" y="546546"/>
            <a:ext cx="4789610" cy="4518863"/>
          </a:xfrm>
          <a:prstGeom prst="rect">
            <a:avLst/>
          </a:prstGeom>
        </p:spPr>
      </p:pic>
      <p:pic>
        <p:nvPicPr>
          <p:cNvPr id="34" name="Picture 4" descr="Two-stroke engine cycle.">
            <a:extLst>
              <a:ext uri="{FF2B5EF4-FFF2-40B4-BE49-F238E27FC236}">
                <a16:creationId xmlns:a16="http://schemas.microsoft.com/office/drawing/2014/main" id="{E051C634-EFBA-4323-A0B4-59F0B8B6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35" y="1541223"/>
            <a:ext cx="2958702" cy="19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B919B1C4-1143-4507-AF70-064AFC0322FB}"/>
              </a:ext>
            </a:extLst>
          </p:cNvPr>
          <p:cNvSpPr/>
          <p:nvPr/>
        </p:nvSpPr>
        <p:spPr>
          <a:xfrm>
            <a:off x="1580448" y="2131993"/>
            <a:ext cx="438492" cy="4384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A323CE-B940-4A1B-AF7C-F9B95A8EDB66}"/>
              </a:ext>
            </a:extLst>
          </p:cNvPr>
          <p:cNvSpPr/>
          <p:nvPr/>
        </p:nvSpPr>
        <p:spPr>
          <a:xfrm>
            <a:off x="3331158" y="2837486"/>
            <a:ext cx="438492" cy="4384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B0F0"/>
              </a:solidFill>
            </a:endParaRPr>
          </a:p>
        </p:txBody>
      </p:sp>
      <p:pic>
        <p:nvPicPr>
          <p:cNvPr id="38" name="Graphic 2" descr="Man">
            <a:extLst>
              <a:ext uri="{FF2B5EF4-FFF2-40B4-BE49-F238E27FC236}">
                <a16:creationId xmlns:a16="http://schemas.microsoft.com/office/drawing/2014/main" id="{7AA733C0-DF91-44E0-8891-81048BF50C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90112" y="3479278"/>
            <a:ext cx="2560646" cy="2560646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EC6B0482-2010-47C0-B5E0-D94495EC94B5}"/>
              </a:ext>
            </a:extLst>
          </p:cNvPr>
          <p:cNvSpPr/>
          <p:nvPr/>
        </p:nvSpPr>
        <p:spPr>
          <a:xfrm>
            <a:off x="861695" y="4576660"/>
            <a:ext cx="355509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Diverged Focus</a:t>
            </a:r>
          </a:p>
        </p:txBody>
      </p:sp>
    </p:spTree>
    <p:extLst>
      <p:ext uri="{BB962C8B-B14F-4D97-AF65-F5344CB8AC3E}">
        <p14:creationId xmlns:p14="http://schemas.microsoft.com/office/powerpoint/2010/main" val="1076712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How does it work?</a:t>
            </a:r>
          </a:p>
        </p:txBody>
      </p:sp>
      <p:sp>
        <p:nvSpPr>
          <p:cNvPr id="64" name="Right Arrow 6">
            <a:extLst>
              <a:ext uri="{FF2B5EF4-FFF2-40B4-BE49-F238E27FC236}">
                <a16:creationId xmlns:a16="http://schemas.microsoft.com/office/drawing/2014/main" id="{2B75C41A-2C31-4962-BB78-2CCA89D37885}"/>
              </a:ext>
            </a:extLst>
          </p:cNvPr>
          <p:cNvSpPr/>
          <p:nvPr/>
        </p:nvSpPr>
        <p:spPr>
          <a:xfrm rot="19290346">
            <a:off x="7434676" y="2442281"/>
            <a:ext cx="1034327" cy="19350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Graphic 23" descr="Television">
            <a:extLst>
              <a:ext uri="{FF2B5EF4-FFF2-40B4-BE49-F238E27FC236}">
                <a16:creationId xmlns:a16="http://schemas.microsoft.com/office/drawing/2014/main" id="{53437F9B-227D-4CD7-8DE7-7D42BB919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6604" y="2898359"/>
            <a:ext cx="1505059" cy="1570098"/>
          </a:xfrm>
          <a:prstGeom prst="rect">
            <a:avLst/>
          </a:prstGeom>
        </p:spPr>
      </p:pic>
      <p:pic>
        <p:nvPicPr>
          <p:cNvPr id="66" name="Graphic 28" descr="Television">
            <a:extLst>
              <a:ext uri="{FF2B5EF4-FFF2-40B4-BE49-F238E27FC236}">
                <a16:creationId xmlns:a16="http://schemas.microsoft.com/office/drawing/2014/main" id="{96138092-628E-4EFB-A0A3-A85EF8626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1046" y="790941"/>
            <a:ext cx="2099118" cy="2087564"/>
          </a:xfrm>
          <a:prstGeom prst="rect">
            <a:avLst/>
          </a:prstGeom>
        </p:spPr>
      </p:pic>
      <p:sp>
        <p:nvSpPr>
          <p:cNvPr id="72" name="Right Arrow 55">
            <a:extLst>
              <a:ext uri="{FF2B5EF4-FFF2-40B4-BE49-F238E27FC236}">
                <a16:creationId xmlns:a16="http://schemas.microsoft.com/office/drawing/2014/main" id="{E0419C65-AB09-4874-B33B-CBAE23DA2094}"/>
              </a:ext>
            </a:extLst>
          </p:cNvPr>
          <p:cNvSpPr/>
          <p:nvPr/>
        </p:nvSpPr>
        <p:spPr>
          <a:xfrm rot="1446414">
            <a:off x="7635199" y="4596178"/>
            <a:ext cx="835209" cy="204662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4" descr="Two-stroke engine cycle.">
            <a:extLst>
              <a:ext uri="{FF2B5EF4-FFF2-40B4-BE49-F238E27FC236}">
                <a16:creationId xmlns:a16="http://schemas.microsoft.com/office/drawing/2014/main" id="{8C9338F7-C0AE-4B49-BB43-77AEB9CE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20" y="3227802"/>
            <a:ext cx="929726" cy="69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Two-stroke engine cycle.">
            <a:extLst>
              <a:ext uri="{FF2B5EF4-FFF2-40B4-BE49-F238E27FC236}">
                <a16:creationId xmlns:a16="http://schemas.microsoft.com/office/drawing/2014/main" id="{EA7F7F63-3F11-4199-8F97-6E7B51334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696" y="1275202"/>
            <a:ext cx="1424223" cy="9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eyex tracker">
            <a:extLst>
              <a:ext uri="{FF2B5EF4-FFF2-40B4-BE49-F238E27FC236}">
                <a16:creationId xmlns:a16="http://schemas.microsoft.com/office/drawing/2014/main" id="{21B93D2A-B96E-401E-98F5-E09D772DD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31" y="2677938"/>
            <a:ext cx="2139214" cy="2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3D4AC3-B89F-4209-AD29-EAE695D4FFA6}"/>
              </a:ext>
            </a:extLst>
          </p:cNvPr>
          <p:cNvCxnSpPr>
            <a:cxnSpLocks/>
          </p:cNvCxnSpPr>
          <p:nvPr/>
        </p:nvCxnSpPr>
        <p:spPr>
          <a:xfrm flipH="1" flipV="1">
            <a:off x="9347200" y="1696721"/>
            <a:ext cx="283764" cy="131409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4" descr="User">
            <a:extLst>
              <a:ext uri="{FF2B5EF4-FFF2-40B4-BE49-F238E27FC236}">
                <a16:creationId xmlns:a16="http://schemas.microsoft.com/office/drawing/2014/main" id="{236BCBD8-688E-4D06-B635-0BCF5DA17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85356" y="2756999"/>
            <a:ext cx="994964" cy="1037958"/>
          </a:xfrm>
          <a:prstGeom prst="rect">
            <a:avLst/>
          </a:prstGeom>
        </p:spPr>
      </p:pic>
      <p:pic>
        <p:nvPicPr>
          <p:cNvPr id="25" name="Graphic 28" descr="Television">
            <a:extLst>
              <a:ext uri="{FF2B5EF4-FFF2-40B4-BE49-F238E27FC236}">
                <a16:creationId xmlns:a16="http://schemas.microsoft.com/office/drawing/2014/main" id="{1AED3E65-7995-4928-97EF-26AB76E32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890" y="3794957"/>
            <a:ext cx="2099118" cy="2087564"/>
          </a:xfrm>
          <a:prstGeom prst="rect">
            <a:avLst/>
          </a:prstGeom>
        </p:spPr>
      </p:pic>
      <p:pic>
        <p:nvPicPr>
          <p:cNvPr id="26" name="Picture 4" descr="Two-stroke engine cycle.">
            <a:extLst>
              <a:ext uri="{FF2B5EF4-FFF2-40B4-BE49-F238E27FC236}">
                <a16:creationId xmlns:a16="http://schemas.microsoft.com/office/drawing/2014/main" id="{78D79725-997F-4300-9B8A-D372B394E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540" y="4279218"/>
            <a:ext cx="1424223" cy="9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eyex tracker">
            <a:extLst>
              <a:ext uri="{FF2B5EF4-FFF2-40B4-BE49-F238E27FC236}">
                <a16:creationId xmlns:a16="http://schemas.microsoft.com/office/drawing/2014/main" id="{452EF685-E16E-41E2-A518-4D03AE61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75" y="5681954"/>
            <a:ext cx="2139214" cy="2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phic 4" descr="User">
            <a:extLst>
              <a:ext uri="{FF2B5EF4-FFF2-40B4-BE49-F238E27FC236}">
                <a16:creationId xmlns:a16="http://schemas.microsoft.com/office/drawing/2014/main" id="{68ED6EF7-ADF4-4F9C-9CBA-A724703FC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7200" y="5761015"/>
            <a:ext cx="994964" cy="1037958"/>
          </a:xfrm>
          <a:prstGeom prst="rect">
            <a:avLst/>
          </a:prstGeom>
        </p:spPr>
      </p:pic>
      <p:sp>
        <p:nvSpPr>
          <p:cNvPr id="31" name="TextBox 59">
            <a:extLst>
              <a:ext uri="{FF2B5EF4-FFF2-40B4-BE49-F238E27FC236}">
                <a16:creationId xmlns:a16="http://schemas.microsoft.com/office/drawing/2014/main" id="{79EA7B77-E6FC-4EEB-94B9-A846FC8ECCAC}"/>
              </a:ext>
            </a:extLst>
          </p:cNvPr>
          <p:cNvSpPr txBox="1"/>
          <p:nvPr/>
        </p:nvSpPr>
        <p:spPr>
          <a:xfrm>
            <a:off x="10032115" y="3324539"/>
            <a:ext cx="795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Larry</a:t>
            </a: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A86302FF-FFF2-4F10-A976-F69AEFB7D193}"/>
              </a:ext>
            </a:extLst>
          </p:cNvPr>
          <p:cNvSpPr txBox="1"/>
          <p:nvPr/>
        </p:nvSpPr>
        <p:spPr>
          <a:xfrm>
            <a:off x="10212385" y="6279994"/>
            <a:ext cx="994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Perry</a:t>
            </a:r>
          </a:p>
        </p:txBody>
      </p:sp>
      <p:pic>
        <p:nvPicPr>
          <p:cNvPr id="33" name="Graphic 23" descr="Television">
            <a:extLst>
              <a:ext uri="{FF2B5EF4-FFF2-40B4-BE49-F238E27FC236}">
                <a16:creationId xmlns:a16="http://schemas.microsoft.com/office/drawing/2014/main" id="{08A06A56-4BA5-4B4B-B442-F5549A8D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10" y="179647"/>
            <a:ext cx="4789610" cy="4518863"/>
          </a:xfrm>
          <a:prstGeom prst="rect">
            <a:avLst/>
          </a:prstGeom>
        </p:spPr>
      </p:pic>
      <p:pic>
        <p:nvPicPr>
          <p:cNvPr id="34" name="Picture 4" descr="Two-stroke engine cycle.">
            <a:extLst>
              <a:ext uri="{FF2B5EF4-FFF2-40B4-BE49-F238E27FC236}">
                <a16:creationId xmlns:a16="http://schemas.microsoft.com/office/drawing/2014/main" id="{E051C634-EFBA-4323-A0B4-59F0B8B6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30" y="1174324"/>
            <a:ext cx="2958702" cy="19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B919B1C4-1143-4507-AF70-064AFC0322FB}"/>
              </a:ext>
            </a:extLst>
          </p:cNvPr>
          <p:cNvSpPr/>
          <p:nvPr/>
        </p:nvSpPr>
        <p:spPr>
          <a:xfrm>
            <a:off x="1483943" y="1765094"/>
            <a:ext cx="438492" cy="4384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2"/>
              </a:solidFill>
            </a:endParaRPr>
          </a:p>
        </p:txBody>
      </p:sp>
      <p:pic>
        <p:nvPicPr>
          <p:cNvPr id="38" name="Graphic 2" descr="Man">
            <a:extLst>
              <a:ext uri="{FF2B5EF4-FFF2-40B4-BE49-F238E27FC236}">
                <a16:creationId xmlns:a16="http://schemas.microsoft.com/office/drawing/2014/main" id="{7AA733C0-DF91-44E0-8891-81048BF50C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90112" y="3479278"/>
            <a:ext cx="2560646" cy="2560646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EC6B0482-2010-47C0-B5E0-D94495EC94B5}"/>
              </a:ext>
            </a:extLst>
          </p:cNvPr>
          <p:cNvSpPr/>
          <p:nvPr/>
        </p:nvSpPr>
        <p:spPr>
          <a:xfrm>
            <a:off x="384610" y="4643916"/>
            <a:ext cx="49266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Perry not even looking at the screen.</a:t>
            </a:r>
          </a:p>
        </p:txBody>
      </p:sp>
    </p:spTree>
    <p:extLst>
      <p:ext uri="{BB962C8B-B14F-4D97-AF65-F5344CB8AC3E}">
        <p14:creationId xmlns:p14="http://schemas.microsoft.com/office/powerpoint/2010/main" val="66716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What`s Good?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5D4AE-171D-41EA-AAAC-190FCBD06256}"/>
              </a:ext>
            </a:extLst>
          </p:cNvPr>
          <p:cNvSpPr txBox="1"/>
          <p:nvPr/>
        </p:nvSpPr>
        <p:spPr>
          <a:xfrm>
            <a:off x="672610" y="4913490"/>
            <a:ext cx="14261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Professor</a:t>
            </a:r>
          </a:p>
        </p:txBody>
      </p:sp>
      <p:pic>
        <p:nvPicPr>
          <p:cNvPr id="62" name="Graphic 2" descr="Man">
            <a:extLst>
              <a:ext uri="{FF2B5EF4-FFF2-40B4-BE49-F238E27FC236}">
                <a16:creationId xmlns:a16="http://schemas.microsoft.com/office/drawing/2014/main" id="{8F07D027-F55E-4FEC-B358-39C6688A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6400" y="2285160"/>
            <a:ext cx="2560646" cy="2560646"/>
          </a:xfrm>
          <a:prstGeom prst="rect">
            <a:avLst/>
          </a:prstGeom>
        </p:spPr>
      </p:pic>
      <p:pic>
        <p:nvPicPr>
          <p:cNvPr id="63" name="Graphic 4" descr="User">
            <a:extLst>
              <a:ext uri="{FF2B5EF4-FFF2-40B4-BE49-F238E27FC236}">
                <a16:creationId xmlns:a16="http://schemas.microsoft.com/office/drawing/2014/main" id="{236BCBD8-688E-4D06-B635-0BCF5DA1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2388" y="1235959"/>
            <a:ext cx="1274031" cy="1274031"/>
          </a:xfrm>
          <a:prstGeom prst="rect">
            <a:avLst/>
          </a:prstGeom>
        </p:spPr>
      </p:pic>
      <p:sp>
        <p:nvSpPr>
          <p:cNvPr id="64" name="Right Arrow 6">
            <a:extLst>
              <a:ext uri="{FF2B5EF4-FFF2-40B4-BE49-F238E27FC236}">
                <a16:creationId xmlns:a16="http://schemas.microsoft.com/office/drawing/2014/main" id="{2B75C41A-2C31-4962-BB78-2CCA89D37885}"/>
              </a:ext>
            </a:extLst>
          </p:cNvPr>
          <p:cNvSpPr/>
          <p:nvPr/>
        </p:nvSpPr>
        <p:spPr>
          <a:xfrm rot="20366165">
            <a:off x="4959108" y="2607510"/>
            <a:ext cx="2815248" cy="220917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Graphic 23" descr="Television">
            <a:extLst>
              <a:ext uri="{FF2B5EF4-FFF2-40B4-BE49-F238E27FC236}">
                <a16:creationId xmlns:a16="http://schemas.microsoft.com/office/drawing/2014/main" id="{53437F9B-227D-4CD7-8DE7-7D42BB919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5689" y="2737707"/>
            <a:ext cx="2265335" cy="2265335"/>
          </a:xfrm>
          <a:prstGeom prst="rect">
            <a:avLst/>
          </a:prstGeom>
        </p:spPr>
      </p:pic>
      <p:pic>
        <p:nvPicPr>
          <p:cNvPr id="66" name="Graphic 28" descr="Television">
            <a:extLst>
              <a:ext uri="{FF2B5EF4-FFF2-40B4-BE49-F238E27FC236}">
                <a16:creationId xmlns:a16="http://schemas.microsoft.com/office/drawing/2014/main" id="{96138092-628E-4EFB-A0A3-A85EF86266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0898" y="1235959"/>
            <a:ext cx="1627642" cy="1627642"/>
          </a:xfrm>
          <a:prstGeom prst="rect">
            <a:avLst/>
          </a:prstGeom>
        </p:spPr>
      </p:pic>
      <p:pic>
        <p:nvPicPr>
          <p:cNvPr id="67" name="Graphic 48" descr="User">
            <a:extLst>
              <a:ext uri="{FF2B5EF4-FFF2-40B4-BE49-F238E27FC236}">
                <a16:creationId xmlns:a16="http://schemas.microsoft.com/office/drawing/2014/main" id="{43A9032C-E3EA-40F9-9CBE-03A5FE160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2388" y="3043750"/>
            <a:ext cx="1274031" cy="1274031"/>
          </a:xfrm>
          <a:prstGeom prst="rect">
            <a:avLst/>
          </a:prstGeom>
        </p:spPr>
      </p:pic>
      <p:pic>
        <p:nvPicPr>
          <p:cNvPr id="68" name="Graphic 49" descr="Television">
            <a:extLst>
              <a:ext uri="{FF2B5EF4-FFF2-40B4-BE49-F238E27FC236}">
                <a16:creationId xmlns:a16="http://schemas.microsoft.com/office/drawing/2014/main" id="{7B9B2A08-DED0-4588-A5FD-E155FF2A20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0898" y="3043750"/>
            <a:ext cx="1627642" cy="1627642"/>
          </a:xfrm>
          <a:prstGeom prst="rect">
            <a:avLst/>
          </a:prstGeom>
        </p:spPr>
      </p:pic>
      <p:pic>
        <p:nvPicPr>
          <p:cNvPr id="69" name="Graphic 51" descr="User">
            <a:extLst>
              <a:ext uri="{FF2B5EF4-FFF2-40B4-BE49-F238E27FC236}">
                <a16:creationId xmlns:a16="http://schemas.microsoft.com/office/drawing/2014/main" id="{29574FC0-9CE5-49F3-A1E6-64F4547BB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2388" y="4851541"/>
            <a:ext cx="1274031" cy="1274031"/>
          </a:xfrm>
          <a:prstGeom prst="rect">
            <a:avLst/>
          </a:prstGeom>
        </p:spPr>
      </p:pic>
      <p:pic>
        <p:nvPicPr>
          <p:cNvPr id="70" name="Graphic 52" descr="Television">
            <a:extLst>
              <a:ext uri="{FF2B5EF4-FFF2-40B4-BE49-F238E27FC236}">
                <a16:creationId xmlns:a16="http://schemas.microsoft.com/office/drawing/2014/main" id="{6D145E97-D3AB-4AD1-96C5-F05FB3CC2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0898" y="4851541"/>
            <a:ext cx="1627642" cy="1627642"/>
          </a:xfrm>
          <a:prstGeom prst="rect">
            <a:avLst/>
          </a:prstGeom>
        </p:spPr>
      </p:pic>
      <p:sp>
        <p:nvSpPr>
          <p:cNvPr id="71" name="Right Arrow 54">
            <a:extLst>
              <a:ext uri="{FF2B5EF4-FFF2-40B4-BE49-F238E27FC236}">
                <a16:creationId xmlns:a16="http://schemas.microsoft.com/office/drawing/2014/main" id="{093E98FF-46DD-450C-856B-6E04F6C889EE}"/>
              </a:ext>
            </a:extLst>
          </p:cNvPr>
          <p:cNvSpPr/>
          <p:nvPr/>
        </p:nvSpPr>
        <p:spPr>
          <a:xfrm rot="1076985">
            <a:off x="5114775" y="5233919"/>
            <a:ext cx="2815248" cy="220917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ight Arrow 55">
            <a:extLst>
              <a:ext uri="{FF2B5EF4-FFF2-40B4-BE49-F238E27FC236}">
                <a16:creationId xmlns:a16="http://schemas.microsoft.com/office/drawing/2014/main" id="{E0419C65-AB09-4874-B33B-CBAE23DA2094}"/>
              </a:ext>
            </a:extLst>
          </p:cNvPr>
          <p:cNvSpPr/>
          <p:nvPr/>
        </p:nvSpPr>
        <p:spPr>
          <a:xfrm>
            <a:off x="5249504" y="3898113"/>
            <a:ext cx="2815248" cy="220917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57">
            <a:extLst>
              <a:ext uri="{FF2B5EF4-FFF2-40B4-BE49-F238E27FC236}">
                <a16:creationId xmlns:a16="http://schemas.microsoft.com/office/drawing/2014/main" id="{0E7DF7F5-ACD9-4D86-A1E4-E067CD3EDB65}"/>
              </a:ext>
            </a:extLst>
          </p:cNvPr>
          <p:cNvSpPr txBox="1"/>
          <p:nvPr/>
        </p:nvSpPr>
        <p:spPr>
          <a:xfrm>
            <a:off x="10187997" y="2325719"/>
            <a:ext cx="14261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Perry</a:t>
            </a:r>
          </a:p>
        </p:txBody>
      </p:sp>
      <p:sp>
        <p:nvSpPr>
          <p:cNvPr id="75" name="TextBox 58">
            <a:extLst>
              <a:ext uri="{FF2B5EF4-FFF2-40B4-BE49-F238E27FC236}">
                <a16:creationId xmlns:a16="http://schemas.microsoft.com/office/drawing/2014/main" id="{ECF7E7E8-7B9C-487E-BC24-2FBD6A70826E}"/>
              </a:ext>
            </a:extLst>
          </p:cNvPr>
          <p:cNvSpPr txBox="1"/>
          <p:nvPr/>
        </p:nvSpPr>
        <p:spPr>
          <a:xfrm>
            <a:off x="10221624" y="4102337"/>
            <a:ext cx="795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Jerry</a:t>
            </a:r>
          </a:p>
        </p:txBody>
      </p:sp>
      <p:sp>
        <p:nvSpPr>
          <p:cNvPr id="76" name="TextBox 59">
            <a:extLst>
              <a:ext uri="{FF2B5EF4-FFF2-40B4-BE49-F238E27FC236}">
                <a16:creationId xmlns:a16="http://schemas.microsoft.com/office/drawing/2014/main" id="{34243902-F14E-4F00-9337-972270105E66}"/>
              </a:ext>
            </a:extLst>
          </p:cNvPr>
          <p:cNvSpPr txBox="1"/>
          <p:nvPr/>
        </p:nvSpPr>
        <p:spPr>
          <a:xfrm>
            <a:off x="10270664" y="5871491"/>
            <a:ext cx="795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Larry</a:t>
            </a:r>
          </a:p>
        </p:txBody>
      </p:sp>
      <p:pic>
        <p:nvPicPr>
          <p:cNvPr id="79" name="Picture 4" descr="Two-stroke engine cycle.">
            <a:extLst>
              <a:ext uri="{FF2B5EF4-FFF2-40B4-BE49-F238E27FC236}">
                <a16:creationId xmlns:a16="http://schemas.microsoft.com/office/drawing/2014/main" id="{8C9338F7-C0AE-4B49-BB43-77AEB9CE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46" y="3236311"/>
            <a:ext cx="1399375" cy="9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Two-stroke engine cycle.">
            <a:extLst>
              <a:ext uri="{FF2B5EF4-FFF2-40B4-BE49-F238E27FC236}">
                <a16:creationId xmlns:a16="http://schemas.microsoft.com/office/drawing/2014/main" id="{EA7F7F63-3F11-4199-8F97-6E7B51334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943" y="1649344"/>
            <a:ext cx="1017551" cy="6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Two-stroke engine cycle.">
            <a:extLst>
              <a:ext uri="{FF2B5EF4-FFF2-40B4-BE49-F238E27FC236}">
                <a16:creationId xmlns:a16="http://schemas.microsoft.com/office/drawing/2014/main" id="{C31DD8F8-DAC8-4874-82C4-5C9B063CC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014" y="3483214"/>
            <a:ext cx="1017551" cy="6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Two-stroke engine cycle.">
            <a:extLst>
              <a:ext uri="{FF2B5EF4-FFF2-40B4-BE49-F238E27FC236}">
                <a16:creationId xmlns:a16="http://schemas.microsoft.com/office/drawing/2014/main" id="{3F8D79CF-4D76-4D29-8D3F-6C660D7BB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915" y="5247450"/>
            <a:ext cx="1017551" cy="6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2D388F5-749E-4C97-987F-59DF5E6D308E}"/>
              </a:ext>
            </a:extLst>
          </p:cNvPr>
          <p:cNvSpPr txBox="1"/>
          <p:nvPr/>
        </p:nvSpPr>
        <p:spPr>
          <a:xfrm>
            <a:off x="451916" y="974734"/>
            <a:ext cx="672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How does two-stroke engine work?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5CFCE7-AD0C-4930-95DB-FAB471E3B0EB}"/>
              </a:ext>
            </a:extLst>
          </p:cNvPr>
          <p:cNvSpPr txBox="1"/>
          <p:nvPr/>
        </p:nvSpPr>
        <p:spPr>
          <a:xfrm>
            <a:off x="2445291" y="2623776"/>
            <a:ext cx="14261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Projector</a:t>
            </a:r>
          </a:p>
        </p:txBody>
      </p:sp>
    </p:spTree>
    <p:extLst>
      <p:ext uri="{BB962C8B-B14F-4D97-AF65-F5344CB8AC3E}">
        <p14:creationId xmlns:p14="http://schemas.microsoft.com/office/powerpoint/2010/main" val="307941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What`s the limitation?</a:t>
            </a:r>
          </a:p>
        </p:txBody>
      </p:sp>
      <p:pic>
        <p:nvPicPr>
          <p:cNvPr id="3" name="Graphic 2" descr="Man">
            <a:extLst>
              <a:ext uri="{FF2B5EF4-FFF2-40B4-BE49-F238E27FC236}">
                <a16:creationId xmlns:a16="http://schemas.microsoft.com/office/drawing/2014/main" id="{23B5F96F-C022-41FE-A5C4-A56FEB5ED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767" y="2477849"/>
            <a:ext cx="2560646" cy="2560646"/>
          </a:xfrm>
          <a:prstGeom prst="rect">
            <a:avLst/>
          </a:prstGeom>
        </p:spPr>
      </p:pic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C0359AD5-BB98-46A2-A48A-30C77B283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4777" y="1605453"/>
            <a:ext cx="1274031" cy="127403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B0F12FE-6E2C-44C4-80AB-3A106EAD3616}"/>
              </a:ext>
            </a:extLst>
          </p:cNvPr>
          <p:cNvSpPr/>
          <p:nvPr/>
        </p:nvSpPr>
        <p:spPr>
          <a:xfrm rot="20366165">
            <a:off x="5308275" y="2800199"/>
            <a:ext cx="2815248" cy="220917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Television">
            <a:extLst>
              <a:ext uri="{FF2B5EF4-FFF2-40B4-BE49-F238E27FC236}">
                <a16:creationId xmlns:a16="http://schemas.microsoft.com/office/drawing/2014/main" id="{85AF4736-F221-4EB2-AE7B-3D6CA1392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4856" y="2930396"/>
            <a:ext cx="2265335" cy="2265335"/>
          </a:xfrm>
          <a:prstGeom prst="rect">
            <a:avLst/>
          </a:prstGeom>
        </p:spPr>
      </p:pic>
      <p:pic>
        <p:nvPicPr>
          <p:cNvPr id="29" name="Graphic 28" descr="Television">
            <a:extLst>
              <a:ext uri="{FF2B5EF4-FFF2-40B4-BE49-F238E27FC236}">
                <a16:creationId xmlns:a16="http://schemas.microsoft.com/office/drawing/2014/main" id="{4FAE7DCC-151B-4FC5-99C9-5A0B9A552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065" y="1428648"/>
            <a:ext cx="1627642" cy="1627642"/>
          </a:xfrm>
          <a:prstGeom prst="rect">
            <a:avLst/>
          </a:prstGeom>
        </p:spPr>
      </p:pic>
      <p:pic>
        <p:nvPicPr>
          <p:cNvPr id="49" name="Graphic 48" descr="User">
            <a:extLst>
              <a:ext uri="{FF2B5EF4-FFF2-40B4-BE49-F238E27FC236}">
                <a16:creationId xmlns:a16="http://schemas.microsoft.com/office/drawing/2014/main" id="{17CE2338-9356-4A73-ADF1-2930C1DA8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4777" y="3413244"/>
            <a:ext cx="1274031" cy="1274031"/>
          </a:xfrm>
          <a:prstGeom prst="rect">
            <a:avLst/>
          </a:prstGeom>
        </p:spPr>
      </p:pic>
      <p:pic>
        <p:nvPicPr>
          <p:cNvPr id="50" name="Graphic 49" descr="Television">
            <a:extLst>
              <a:ext uri="{FF2B5EF4-FFF2-40B4-BE49-F238E27FC236}">
                <a16:creationId xmlns:a16="http://schemas.microsoft.com/office/drawing/2014/main" id="{0A88D4C4-0CD3-4C43-A8E3-DAA7D799C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065" y="3236439"/>
            <a:ext cx="1627642" cy="1627642"/>
          </a:xfrm>
          <a:prstGeom prst="rect">
            <a:avLst/>
          </a:prstGeom>
        </p:spPr>
      </p:pic>
      <p:pic>
        <p:nvPicPr>
          <p:cNvPr id="52" name="Graphic 51" descr="User">
            <a:extLst>
              <a:ext uri="{FF2B5EF4-FFF2-40B4-BE49-F238E27FC236}">
                <a16:creationId xmlns:a16="http://schemas.microsoft.com/office/drawing/2014/main" id="{59560EAA-2DA8-4638-A873-79F357FDF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4777" y="5221035"/>
            <a:ext cx="1274031" cy="1274031"/>
          </a:xfrm>
          <a:prstGeom prst="rect">
            <a:avLst/>
          </a:prstGeom>
        </p:spPr>
      </p:pic>
      <p:pic>
        <p:nvPicPr>
          <p:cNvPr id="53" name="Graphic 52" descr="Television">
            <a:extLst>
              <a:ext uri="{FF2B5EF4-FFF2-40B4-BE49-F238E27FC236}">
                <a16:creationId xmlns:a16="http://schemas.microsoft.com/office/drawing/2014/main" id="{900E0CDE-2CE4-494B-A6EF-39C0854E35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065" y="5044230"/>
            <a:ext cx="1627642" cy="1627642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A05695B2-CF1A-479E-AB7F-3BE4D89A4AC4}"/>
              </a:ext>
            </a:extLst>
          </p:cNvPr>
          <p:cNvSpPr/>
          <p:nvPr/>
        </p:nvSpPr>
        <p:spPr>
          <a:xfrm rot="1076985">
            <a:off x="5463942" y="5426608"/>
            <a:ext cx="2815248" cy="220917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8F354373-97C5-4298-9925-3478F9B1782E}"/>
              </a:ext>
            </a:extLst>
          </p:cNvPr>
          <p:cNvSpPr/>
          <p:nvPr/>
        </p:nvSpPr>
        <p:spPr>
          <a:xfrm>
            <a:off x="5598671" y="4090802"/>
            <a:ext cx="2815248" cy="220917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B3209B3-7BC9-489E-B614-AEBF604C3BC4}"/>
              </a:ext>
            </a:extLst>
          </p:cNvPr>
          <p:cNvSpPr/>
          <p:nvPr/>
        </p:nvSpPr>
        <p:spPr>
          <a:xfrm>
            <a:off x="110319" y="804074"/>
            <a:ext cx="7844961" cy="1195703"/>
          </a:xfrm>
          <a:prstGeom prst="wedgeRectCallout">
            <a:avLst>
              <a:gd name="adj1" fmla="val -31323"/>
              <a:gd name="adj2" fmla="val 845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>
                <a:solidFill>
                  <a:schemeClr val="tx1"/>
                </a:solidFill>
              </a:rPr>
              <a:t>Are students indeed looking at the diagram?</a:t>
            </a:r>
          </a:p>
          <a:p>
            <a:r>
              <a:rPr lang="en-US" sz="3000" b="1" dirty="0">
                <a:solidFill>
                  <a:schemeClr val="tx1"/>
                </a:solidFill>
              </a:rPr>
              <a:t>Well, I have to wait till the exam scores are out!!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90EB102-6D97-4296-99B2-EFFAD29852D3}"/>
              </a:ext>
            </a:extLst>
          </p:cNvPr>
          <p:cNvSpPr/>
          <p:nvPr/>
        </p:nvSpPr>
        <p:spPr>
          <a:xfrm>
            <a:off x="10314777" y="891849"/>
            <a:ext cx="1771263" cy="70106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Superbowl</a:t>
            </a:r>
          </a:p>
        </p:txBody>
      </p:sp>
      <p:sp>
        <p:nvSpPr>
          <p:cNvPr id="21" name="TextBox 57">
            <a:extLst>
              <a:ext uri="{FF2B5EF4-FFF2-40B4-BE49-F238E27FC236}">
                <a16:creationId xmlns:a16="http://schemas.microsoft.com/office/drawing/2014/main" id="{FE8DA18F-92B0-44CB-99F1-6EDC21899E00}"/>
              </a:ext>
            </a:extLst>
          </p:cNvPr>
          <p:cNvSpPr txBox="1"/>
          <p:nvPr/>
        </p:nvSpPr>
        <p:spPr>
          <a:xfrm>
            <a:off x="10520386" y="2695213"/>
            <a:ext cx="14261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Perry</a:t>
            </a:r>
          </a:p>
        </p:txBody>
      </p:sp>
      <p:sp>
        <p:nvSpPr>
          <p:cNvPr id="22" name="TextBox 58">
            <a:extLst>
              <a:ext uri="{FF2B5EF4-FFF2-40B4-BE49-F238E27FC236}">
                <a16:creationId xmlns:a16="http://schemas.microsoft.com/office/drawing/2014/main" id="{AA389D8E-FC12-450C-82D0-E7E6D24D8E83}"/>
              </a:ext>
            </a:extLst>
          </p:cNvPr>
          <p:cNvSpPr txBox="1"/>
          <p:nvPr/>
        </p:nvSpPr>
        <p:spPr>
          <a:xfrm>
            <a:off x="10554013" y="4471831"/>
            <a:ext cx="795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Jerry</a:t>
            </a:r>
          </a:p>
        </p:txBody>
      </p:sp>
      <p:sp>
        <p:nvSpPr>
          <p:cNvPr id="23" name="TextBox 59">
            <a:extLst>
              <a:ext uri="{FF2B5EF4-FFF2-40B4-BE49-F238E27FC236}">
                <a16:creationId xmlns:a16="http://schemas.microsoft.com/office/drawing/2014/main" id="{A6649A24-260E-4931-9C36-6817FA5D0B6B}"/>
              </a:ext>
            </a:extLst>
          </p:cNvPr>
          <p:cNvSpPr txBox="1"/>
          <p:nvPr/>
        </p:nvSpPr>
        <p:spPr>
          <a:xfrm>
            <a:off x="10603053" y="6240985"/>
            <a:ext cx="795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Larry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81D31EFF-2A9F-4F7C-A1F7-3FAA42C7890B}"/>
              </a:ext>
            </a:extLst>
          </p:cNvPr>
          <p:cNvSpPr/>
          <p:nvPr/>
        </p:nvSpPr>
        <p:spPr>
          <a:xfrm>
            <a:off x="11088148" y="3174004"/>
            <a:ext cx="1085209" cy="70106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 or Dog?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360D49AA-6ABC-47AB-9842-BC3C97A0E0F5}"/>
              </a:ext>
            </a:extLst>
          </p:cNvPr>
          <p:cNvSpPr/>
          <p:nvPr/>
        </p:nvSpPr>
        <p:spPr>
          <a:xfrm>
            <a:off x="10982960" y="4974419"/>
            <a:ext cx="1190397" cy="70106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pic>
        <p:nvPicPr>
          <p:cNvPr id="2052" name="Picture 4" descr="Two-stroke engine cycle.">
            <a:extLst>
              <a:ext uri="{FF2B5EF4-FFF2-40B4-BE49-F238E27FC236}">
                <a16:creationId xmlns:a16="http://schemas.microsoft.com/office/drawing/2014/main" id="{2A19CB7A-033D-4F7E-8246-E25C5184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3" y="3428999"/>
            <a:ext cx="1463761" cy="104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Two-stroke engine cycle.">
            <a:extLst>
              <a:ext uri="{FF2B5EF4-FFF2-40B4-BE49-F238E27FC236}">
                <a16:creationId xmlns:a16="http://schemas.microsoft.com/office/drawing/2014/main" id="{CDFD65E2-03B0-494C-AA67-5D73535DC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590" y="3606800"/>
            <a:ext cx="1141479" cy="7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o-stroke engine cycle.">
            <a:extLst>
              <a:ext uri="{FF2B5EF4-FFF2-40B4-BE49-F238E27FC236}">
                <a16:creationId xmlns:a16="http://schemas.microsoft.com/office/drawing/2014/main" id="{526F70CF-049F-4B01-A737-F23F9CBCE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146" y="1784466"/>
            <a:ext cx="1141479" cy="7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Two-stroke engine cycle.">
            <a:extLst>
              <a:ext uri="{FF2B5EF4-FFF2-40B4-BE49-F238E27FC236}">
                <a16:creationId xmlns:a16="http://schemas.microsoft.com/office/drawing/2014/main" id="{69BFB488-B1B5-4743-A001-8637E31C5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89" y="5430303"/>
            <a:ext cx="1141479" cy="7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7">
            <a:extLst>
              <a:ext uri="{FF2B5EF4-FFF2-40B4-BE49-F238E27FC236}">
                <a16:creationId xmlns:a16="http://schemas.microsoft.com/office/drawing/2014/main" id="{6242D242-94CF-457E-B86B-B42AB3735018}"/>
              </a:ext>
            </a:extLst>
          </p:cNvPr>
          <p:cNvSpPr/>
          <p:nvPr/>
        </p:nvSpPr>
        <p:spPr>
          <a:xfrm>
            <a:off x="2227200" y="4953249"/>
            <a:ext cx="256064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2 Stroke Engine</a:t>
            </a:r>
          </a:p>
        </p:txBody>
      </p:sp>
    </p:spTree>
    <p:extLst>
      <p:ext uri="{BB962C8B-B14F-4D97-AF65-F5344CB8AC3E}">
        <p14:creationId xmlns:p14="http://schemas.microsoft.com/office/powerpoint/2010/main" val="183645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Complex Diagrams?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BC2A21-4CF5-422E-AF8C-6B7F49EFBF66}"/>
              </a:ext>
            </a:extLst>
          </p:cNvPr>
          <p:cNvSpPr/>
          <p:nvPr/>
        </p:nvSpPr>
        <p:spPr>
          <a:xfrm>
            <a:off x="882595" y="1319917"/>
            <a:ext cx="10485674" cy="51444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CBD2D6-1ECF-4849-8678-1A0BCA819597}"/>
              </a:ext>
            </a:extLst>
          </p:cNvPr>
          <p:cNvSpPr/>
          <p:nvPr/>
        </p:nvSpPr>
        <p:spPr>
          <a:xfrm>
            <a:off x="1034995" y="1472317"/>
            <a:ext cx="10184295" cy="4841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plane parts">
            <a:extLst>
              <a:ext uri="{FF2B5EF4-FFF2-40B4-BE49-F238E27FC236}">
                <a16:creationId xmlns:a16="http://schemas.microsoft.com/office/drawing/2014/main" id="{A507DA95-A378-40AC-B4F4-05EC01D4C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7" y="1620736"/>
            <a:ext cx="7619683" cy="445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89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Code Snippet?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BC2A21-4CF5-422E-AF8C-6B7F49EFBF66}"/>
              </a:ext>
            </a:extLst>
          </p:cNvPr>
          <p:cNvSpPr/>
          <p:nvPr/>
        </p:nvSpPr>
        <p:spPr>
          <a:xfrm>
            <a:off x="1465844" y="763767"/>
            <a:ext cx="8623035" cy="57487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CBD2D6-1ECF-4849-8678-1A0BCA819597}"/>
              </a:ext>
            </a:extLst>
          </p:cNvPr>
          <p:cNvSpPr/>
          <p:nvPr/>
        </p:nvSpPr>
        <p:spPr>
          <a:xfrm>
            <a:off x="1638535" y="933991"/>
            <a:ext cx="8188126" cy="540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code snippet">
            <a:extLst>
              <a:ext uri="{FF2B5EF4-FFF2-40B4-BE49-F238E27FC236}">
                <a16:creationId xmlns:a16="http://schemas.microsoft.com/office/drawing/2014/main" id="{8A5F3952-B8FC-4E89-95EF-CBC671FF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95" y="994326"/>
            <a:ext cx="8060145" cy="530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306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892"/>
            <a:ext cx="12192000" cy="66403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84915" y="35126"/>
            <a:ext cx="1128335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Problem?</a:t>
            </a:r>
          </a:p>
        </p:txBody>
      </p:sp>
      <p:pic>
        <p:nvPicPr>
          <p:cNvPr id="62" name="Graphic 2" descr="Man">
            <a:extLst>
              <a:ext uri="{FF2B5EF4-FFF2-40B4-BE49-F238E27FC236}">
                <a16:creationId xmlns:a16="http://schemas.microsoft.com/office/drawing/2014/main" id="{8F07D027-F55E-4FEC-B358-39C6688A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4203"/>
            <a:ext cx="2560646" cy="256064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B6E69C3-AD86-4BE7-8A79-A9459B199871}"/>
              </a:ext>
            </a:extLst>
          </p:cNvPr>
          <p:cNvGrpSpPr/>
          <p:nvPr/>
        </p:nvGrpSpPr>
        <p:grpSpPr>
          <a:xfrm>
            <a:off x="3129395" y="2357306"/>
            <a:ext cx="7023321" cy="3974642"/>
            <a:chOff x="2228889" y="1579650"/>
            <a:chExt cx="9213952" cy="5243224"/>
          </a:xfrm>
        </p:grpSpPr>
        <p:pic>
          <p:nvPicPr>
            <p:cNvPr id="63" name="Graphic 4" descr="User">
              <a:extLst>
                <a:ext uri="{FF2B5EF4-FFF2-40B4-BE49-F238E27FC236}">
                  <a16:creationId xmlns:a16="http://schemas.microsoft.com/office/drawing/2014/main" id="{236BCBD8-688E-4D06-B635-0BCF5DA1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68810" y="1756455"/>
              <a:ext cx="1274031" cy="1274031"/>
            </a:xfrm>
            <a:prstGeom prst="rect">
              <a:avLst/>
            </a:prstGeom>
          </p:spPr>
        </p:pic>
        <p:sp>
          <p:nvSpPr>
            <p:cNvPr id="64" name="Right Arrow 6">
              <a:extLst>
                <a:ext uri="{FF2B5EF4-FFF2-40B4-BE49-F238E27FC236}">
                  <a16:creationId xmlns:a16="http://schemas.microsoft.com/office/drawing/2014/main" id="{2B75C41A-2C31-4962-BB78-2CCA89D37885}"/>
                </a:ext>
              </a:extLst>
            </p:cNvPr>
            <p:cNvSpPr/>
            <p:nvPr/>
          </p:nvSpPr>
          <p:spPr>
            <a:xfrm rot="20366165">
              <a:off x="5162308" y="2951201"/>
              <a:ext cx="2815248" cy="2209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Graphic 23" descr="Television">
              <a:extLst>
                <a:ext uri="{FF2B5EF4-FFF2-40B4-BE49-F238E27FC236}">
                  <a16:creationId xmlns:a16="http://schemas.microsoft.com/office/drawing/2014/main" id="{53437F9B-227D-4CD7-8DE7-7D42BB919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28889" y="3081398"/>
              <a:ext cx="2265335" cy="2265335"/>
            </a:xfrm>
            <a:prstGeom prst="rect">
              <a:avLst/>
            </a:prstGeom>
          </p:spPr>
        </p:pic>
        <p:pic>
          <p:nvPicPr>
            <p:cNvPr id="66" name="Graphic 28" descr="Television">
              <a:extLst>
                <a:ext uri="{FF2B5EF4-FFF2-40B4-BE49-F238E27FC236}">
                  <a16:creationId xmlns:a16="http://schemas.microsoft.com/office/drawing/2014/main" id="{96138092-628E-4EFB-A0A3-A85EF862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64098" y="1579650"/>
              <a:ext cx="1627642" cy="1627642"/>
            </a:xfrm>
            <a:prstGeom prst="rect">
              <a:avLst/>
            </a:prstGeom>
          </p:spPr>
        </p:pic>
        <p:pic>
          <p:nvPicPr>
            <p:cNvPr id="67" name="Graphic 48" descr="User">
              <a:extLst>
                <a:ext uri="{FF2B5EF4-FFF2-40B4-BE49-F238E27FC236}">
                  <a16:creationId xmlns:a16="http://schemas.microsoft.com/office/drawing/2014/main" id="{43A9032C-E3EA-40F9-9CBE-03A5FE160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68810" y="3564246"/>
              <a:ext cx="1274031" cy="1274031"/>
            </a:xfrm>
            <a:prstGeom prst="rect">
              <a:avLst/>
            </a:prstGeom>
          </p:spPr>
        </p:pic>
        <p:pic>
          <p:nvPicPr>
            <p:cNvPr id="68" name="Graphic 49" descr="Television">
              <a:extLst>
                <a:ext uri="{FF2B5EF4-FFF2-40B4-BE49-F238E27FC236}">
                  <a16:creationId xmlns:a16="http://schemas.microsoft.com/office/drawing/2014/main" id="{7B9B2A08-DED0-4588-A5FD-E155FF2A2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64098" y="3387441"/>
              <a:ext cx="1627642" cy="1627642"/>
            </a:xfrm>
            <a:prstGeom prst="rect">
              <a:avLst/>
            </a:prstGeom>
          </p:spPr>
        </p:pic>
        <p:pic>
          <p:nvPicPr>
            <p:cNvPr id="69" name="Graphic 51" descr="User">
              <a:extLst>
                <a:ext uri="{FF2B5EF4-FFF2-40B4-BE49-F238E27FC236}">
                  <a16:creationId xmlns:a16="http://schemas.microsoft.com/office/drawing/2014/main" id="{29574FC0-9CE5-49F3-A1E6-64F4547B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68810" y="5372037"/>
              <a:ext cx="1274031" cy="1274031"/>
            </a:xfrm>
            <a:prstGeom prst="rect">
              <a:avLst/>
            </a:prstGeom>
          </p:spPr>
        </p:pic>
        <p:pic>
          <p:nvPicPr>
            <p:cNvPr id="70" name="Graphic 52" descr="Television">
              <a:extLst>
                <a:ext uri="{FF2B5EF4-FFF2-40B4-BE49-F238E27FC236}">
                  <a16:creationId xmlns:a16="http://schemas.microsoft.com/office/drawing/2014/main" id="{6D145E97-D3AB-4AD1-96C5-F05FB3CC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64098" y="5195232"/>
              <a:ext cx="1627642" cy="1627642"/>
            </a:xfrm>
            <a:prstGeom prst="rect">
              <a:avLst/>
            </a:prstGeom>
          </p:spPr>
        </p:pic>
        <p:sp>
          <p:nvSpPr>
            <p:cNvPr id="71" name="Right Arrow 54">
              <a:extLst>
                <a:ext uri="{FF2B5EF4-FFF2-40B4-BE49-F238E27FC236}">
                  <a16:creationId xmlns:a16="http://schemas.microsoft.com/office/drawing/2014/main" id="{093E98FF-46DD-450C-856B-6E04F6C889EE}"/>
                </a:ext>
              </a:extLst>
            </p:cNvPr>
            <p:cNvSpPr/>
            <p:nvPr/>
          </p:nvSpPr>
          <p:spPr>
            <a:xfrm rot="1076985">
              <a:off x="5317975" y="5577610"/>
              <a:ext cx="2815248" cy="2209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ight Arrow 55">
              <a:extLst>
                <a:ext uri="{FF2B5EF4-FFF2-40B4-BE49-F238E27FC236}">
                  <a16:creationId xmlns:a16="http://schemas.microsoft.com/office/drawing/2014/main" id="{E0419C65-AB09-4874-B33B-CBAE23DA2094}"/>
                </a:ext>
              </a:extLst>
            </p:cNvPr>
            <p:cNvSpPr/>
            <p:nvPr/>
          </p:nvSpPr>
          <p:spPr>
            <a:xfrm>
              <a:off x="5452704" y="4241804"/>
              <a:ext cx="2815248" cy="2209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4" descr="Two-stroke engine cycle.">
              <a:extLst>
                <a:ext uri="{FF2B5EF4-FFF2-40B4-BE49-F238E27FC236}">
                  <a16:creationId xmlns:a16="http://schemas.microsoft.com/office/drawing/2014/main" id="{8C9338F7-C0AE-4B49-BB43-77AEB9CE8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746" y="3580002"/>
              <a:ext cx="1399375" cy="99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Two-stroke engine cycle.">
              <a:extLst>
                <a:ext uri="{FF2B5EF4-FFF2-40B4-BE49-F238E27FC236}">
                  <a16:creationId xmlns:a16="http://schemas.microsoft.com/office/drawing/2014/main" id="{EA7F7F63-3F11-4199-8F97-6E7B51334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9143" y="1993035"/>
              <a:ext cx="1017551" cy="635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Two-stroke engine cycle.">
              <a:extLst>
                <a:ext uri="{FF2B5EF4-FFF2-40B4-BE49-F238E27FC236}">
                  <a16:creationId xmlns:a16="http://schemas.microsoft.com/office/drawing/2014/main" id="{C31DD8F8-DAC8-4874-82C4-5C9B063CC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0214" y="3826905"/>
              <a:ext cx="1017551" cy="635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Two-stroke engine cycle.">
              <a:extLst>
                <a:ext uri="{FF2B5EF4-FFF2-40B4-BE49-F238E27FC236}">
                  <a16:creationId xmlns:a16="http://schemas.microsoft.com/office/drawing/2014/main" id="{3F8D79CF-4D76-4D29-8D3F-6C660D7BB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115" y="5591141"/>
              <a:ext cx="1017551" cy="635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A2D388F5-749E-4C97-987F-59DF5E6D308E}"/>
              </a:ext>
            </a:extLst>
          </p:cNvPr>
          <p:cNvSpPr txBox="1"/>
          <p:nvPr/>
        </p:nvSpPr>
        <p:spPr>
          <a:xfrm>
            <a:off x="2245040" y="1059142"/>
            <a:ext cx="958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The professor would never know if students are looking at the right locations? Or if they are looking at all?</a:t>
            </a: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889BB6E6-7572-4E98-91A0-004FF7CD6329}"/>
              </a:ext>
            </a:extLst>
          </p:cNvPr>
          <p:cNvSpPr txBox="1"/>
          <p:nvPr/>
        </p:nvSpPr>
        <p:spPr>
          <a:xfrm>
            <a:off x="578584" y="3794466"/>
            <a:ext cx="14261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Professor</a:t>
            </a:r>
          </a:p>
        </p:txBody>
      </p:sp>
    </p:spTree>
    <p:extLst>
      <p:ext uri="{BB962C8B-B14F-4D97-AF65-F5344CB8AC3E}">
        <p14:creationId xmlns:p14="http://schemas.microsoft.com/office/powerpoint/2010/main" val="35354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C263D-D511-4885-AB7C-437D8271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15" y="936442"/>
            <a:ext cx="114451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Question?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</a:b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irmala UI" panose="020B0502040204020203" pitchFamily="34" charset="0"/>
              </a:rPr>
              <a:t>Can we use “SOME” technology to provide live feedback to the professor?</a:t>
            </a:r>
          </a:p>
        </p:txBody>
      </p:sp>
    </p:spTree>
    <p:extLst>
      <p:ext uri="{BB962C8B-B14F-4D97-AF65-F5344CB8AC3E}">
        <p14:creationId xmlns:p14="http://schemas.microsoft.com/office/powerpoint/2010/main" val="2239788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216</Words>
  <Application>Microsoft Office PowerPoint</Application>
  <PresentationFormat>Widescreen</PresentationFormat>
  <Paragraphs>76</Paragraphs>
  <Slides>31</Slides>
  <Notes>15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Microsoft JhengHei</vt:lpstr>
      <vt:lpstr>Arial</vt:lpstr>
      <vt:lpstr>Calibri</vt:lpstr>
      <vt:lpstr>Calibri Light</vt:lpstr>
      <vt:lpstr>ClearSans</vt:lpstr>
      <vt:lpstr>Nirmala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Question?    Can we use “SOME” technology to provide live feedback to the professor?</vt:lpstr>
      <vt:lpstr>Are students looking at the screen at all?  Are they looking at correct locations on the screen?</vt:lpstr>
      <vt:lpstr>PowerPoint Presentation</vt:lpstr>
      <vt:lpstr>Case 1:    The professor sees students' eye movements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2:   Students could see the professor`s eye movements</vt:lpstr>
      <vt:lpstr>Contextual Zooming  For students with low vision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Rajanna</dc:creator>
  <cp:lastModifiedBy>Vijay Rajanna</cp:lastModifiedBy>
  <cp:revision>80</cp:revision>
  <dcterms:created xsi:type="dcterms:W3CDTF">2018-02-03T04:08:03Z</dcterms:created>
  <dcterms:modified xsi:type="dcterms:W3CDTF">2018-02-03T19:38:27Z</dcterms:modified>
</cp:coreProperties>
</file>